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 id="2147483673" r:id="rId3"/>
    <p:sldMasterId id="2147483676" r:id="rId4"/>
    <p:sldMasterId id="2147483682" r:id="rId5"/>
    <p:sldMasterId id="2147483694" r:id="rId6"/>
    <p:sldMasterId id="2147483714" r:id="rId7"/>
  </p:sldMasterIdLst>
  <p:notesMasterIdLst>
    <p:notesMasterId r:id="rId26"/>
  </p:notesMasterIdLst>
  <p:handoutMasterIdLst>
    <p:handoutMasterId r:id="rId27"/>
  </p:handoutMasterIdLst>
  <p:sldIdLst>
    <p:sldId id="256" r:id="rId8"/>
    <p:sldId id="1446" r:id="rId9"/>
    <p:sldId id="548" r:id="rId10"/>
    <p:sldId id="1432" r:id="rId11"/>
    <p:sldId id="1439" r:id="rId12"/>
    <p:sldId id="602" r:id="rId13"/>
    <p:sldId id="6058" r:id="rId14"/>
    <p:sldId id="600" r:id="rId15"/>
    <p:sldId id="603" r:id="rId16"/>
    <p:sldId id="1424" r:id="rId17"/>
    <p:sldId id="1440" r:id="rId18"/>
    <p:sldId id="368" r:id="rId19"/>
    <p:sldId id="1456" r:id="rId20"/>
    <p:sldId id="6057" r:id="rId21"/>
    <p:sldId id="1450" r:id="rId22"/>
    <p:sldId id="1426" r:id="rId23"/>
    <p:sldId id="595" r:id="rId24"/>
    <p:sldId id="6065" r:id="rId25"/>
  </p:sldIdLst>
  <p:sldSz cx="12192000" cy="6858000"/>
  <p:notesSz cx="6797675" cy="9926638"/>
  <p:defaultTextStyle>
    <a:defPPr>
      <a:defRPr lang="de-CH"/>
    </a:defPPr>
    <a:lvl1pPr algn="l" rtl="0" fontAlgn="base">
      <a:lnSpc>
        <a:spcPts val="2900"/>
      </a:lnSpc>
      <a:spcBef>
        <a:spcPct val="0"/>
      </a:spcBef>
      <a:spcAft>
        <a:spcPct val="0"/>
      </a:spcAft>
      <a:defRPr sz="2500" b="1" kern="1200">
        <a:solidFill>
          <a:schemeClr val="tx2"/>
        </a:solidFill>
        <a:latin typeface="Arial" charset="0"/>
        <a:ea typeface="+mn-ea"/>
        <a:cs typeface="+mn-cs"/>
      </a:defRPr>
    </a:lvl1pPr>
    <a:lvl2pPr marL="457200" algn="l" rtl="0" fontAlgn="base">
      <a:lnSpc>
        <a:spcPts val="2900"/>
      </a:lnSpc>
      <a:spcBef>
        <a:spcPct val="0"/>
      </a:spcBef>
      <a:spcAft>
        <a:spcPct val="0"/>
      </a:spcAft>
      <a:defRPr sz="2500" b="1" kern="1200">
        <a:solidFill>
          <a:schemeClr val="tx2"/>
        </a:solidFill>
        <a:latin typeface="Arial" charset="0"/>
        <a:ea typeface="+mn-ea"/>
        <a:cs typeface="+mn-cs"/>
      </a:defRPr>
    </a:lvl2pPr>
    <a:lvl3pPr marL="914400" algn="l" rtl="0" fontAlgn="base">
      <a:lnSpc>
        <a:spcPts val="2900"/>
      </a:lnSpc>
      <a:spcBef>
        <a:spcPct val="0"/>
      </a:spcBef>
      <a:spcAft>
        <a:spcPct val="0"/>
      </a:spcAft>
      <a:defRPr sz="2500" b="1" kern="1200">
        <a:solidFill>
          <a:schemeClr val="tx2"/>
        </a:solidFill>
        <a:latin typeface="Arial" charset="0"/>
        <a:ea typeface="+mn-ea"/>
        <a:cs typeface="+mn-cs"/>
      </a:defRPr>
    </a:lvl3pPr>
    <a:lvl4pPr marL="1371600" algn="l" rtl="0" fontAlgn="base">
      <a:lnSpc>
        <a:spcPts val="2900"/>
      </a:lnSpc>
      <a:spcBef>
        <a:spcPct val="0"/>
      </a:spcBef>
      <a:spcAft>
        <a:spcPct val="0"/>
      </a:spcAft>
      <a:defRPr sz="2500" b="1" kern="1200">
        <a:solidFill>
          <a:schemeClr val="tx2"/>
        </a:solidFill>
        <a:latin typeface="Arial" charset="0"/>
        <a:ea typeface="+mn-ea"/>
        <a:cs typeface="+mn-cs"/>
      </a:defRPr>
    </a:lvl4pPr>
    <a:lvl5pPr marL="1828800" algn="l" rtl="0" fontAlgn="base">
      <a:lnSpc>
        <a:spcPts val="2900"/>
      </a:lnSpc>
      <a:spcBef>
        <a:spcPct val="0"/>
      </a:spcBef>
      <a:spcAft>
        <a:spcPct val="0"/>
      </a:spcAft>
      <a:defRPr sz="2500" b="1" kern="1200">
        <a:solidFill>
          <a:schemeClr val="tx2"/>
        </a:solidFill>
        <a:latin typeface="Arial" charset="0"/>
        <a:ea typeface="+mn-ea"/>
        <a:cs typeface="+mn-cs"/>
      </a:defRPr>
    </a:lvl5pPr>
    <a:lvl6pPr marL="2286000" algn="l" defTabSz="914400" rtl="0" eaLnBrk="1" latinLnBrk="0" hangingPunct="1">
      <a:defRPr sz="2500" b="1" kern="1200">
        <a:solidFill>
          <a:schemeClr val="tx2"/>
        </a:solidFill>
        <a:latin typeface="Arial" charset="0"/>
        <a:ea typeface="+mn-ea"/>
        <a:cs typeface="+mn-cs"/>
      </a:defRPr>
    </a:lvl6pPr>
    <a:lvl7pPr marL="2743200" algn="l" defTabSz="914400" rtl="0" eaLnBrk="1" latinLnBrk="0" hangingPunct="1">
      <a:defRPr sz="2500" b="1" kern="1200">
        <a:solidFill>
          <a:schemeClr val="tx2"/>
        </a:solidFill>
        <a:latin typeface="Arial" charset="0"/>
        <a:ea typeface="+mn-ea"/>
        <a:cs typeface="+mn-cs"/>
      </a:defRPr>
    </a:lvl7pPr>
    <a:lvl8pPr marL="3200400" algn="l" defTabSz="914400" rtl="0" eaLnBrk="1" latinLnBrk="0" hangingPunct="1">
      <a:defRPr sz="2500" b="1" kern="1200">
        <a:solidFill>
          <a:schemeClr val="tx2"/>
        </a:solidFill>
        <a:latin typeface="Arial" charset="0"/>
        <a:ea typeface="+mn-ea"/>
        <a:cs typeface="+mn-cs"/>
      </a:defRPr>
    </a:lvl8pPr>
    <a:lvl9pPr marL="3657600" algn="l" defTabSz="914400" rtl="0" eaLnBrk="1" latinLnBrk="0" hangingPunct="1">
      <a:defRPr sz="2500" b="1"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32E33C-2938-52F4-87DF-9DFEFFA129E4}" name="Christ Heinrich" initials="HC" userId="S::Heinrich.Christ@tg.ch::7875bb5c-3027-4851-9727-d7750c737b1f" providerId="AD"/>
  <p188:author id="{8A6A8EC6-F962-D07E-196A-ECBDF338DF4A}" name="Mästinger Kurt" initials="KM" userId="S::Kurt.Maestinger@tg.ch::cac4424b-f23a-4c8e-9b90-7fdfc7d3bec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DAEC"/>
    <a:srgbClr val="EF63D4"/>
    <a:srgbClr val="F094EC"/>
    <a:srgbClr val="BEE1A3"/>
    <a:srgbClr val="F98007"/>
    <a:srgbClr val="FFC000"/>
    <a:srgbClr val="4F81BD"/>
    <a:srgbClr val="FF33CC"/>
    <a:srgbClr val="B2CDF8"/>
    <a:srgbClr val="FAC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40F3D-4FE9-4364-8CAE-D63659A35319}" v="2" dt="2026-04-21T08:47:27.88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5497" autoAdjust="0"/>
  </p:normalViewPr>
  <p:slideViewPr>
    <p:cSldViewPr showGuides="1">
      <p:cViewPr varScale="1">
        <p:scale>
          <a:sx n="70" d="100"/>
          <a:sy n="70" d="100"/>
        </p:scale>
        <p:origin x="2040"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hrn Sascha" userId="0b21b6c8-8303-4ce6-9ec4-2d366cfa8ae6" providerId="ADAL" clId="{F6C36DF5-E92D-4409-98E5-B750D89D77C5}"/>
    <pc:docChg chg="modSld">
      <pc:chgData name="Angehrn Sascha" userId="0b21b6c8-8303-4ce6-9ec4-2d366cfa8ae6" providerId="ADAL" clId="{F6C36DF5-E92D-4409-98E5-B750D89D77C5}" dt="2026-04-13T06:31:08.760" v="10"/>
      <pc:docMkLst>
        <pc:docMk/>
      </pc:docMkLst>
      <pc:sldChg chg="modAnim">
        <pc:chgData name="Angehrn Sascha" userId="0b21b6c8-8303-4ce6-9ec4-2d366cfa8ae6" providerId="ADAL" clId="{F6C36DF5-E92D-4409-98E5-B750D89D77C5}" dt="2026-04-13T06:31:08.760" v="10"/>
        <pc:sldMkLst>
          <pc:docMk/>
          <pc:sldMk cId="3927727881" sldId="548"/>
        </pc:sldMkLst>
      </pc:sldChg>
    </pc:docChg>
  </pc:docChgLst>
  <pc:docChgLst>
    <pc:chgData name="Angehrn Sascha" userId="0b21b6c8-8303-4ce6-9ec4-2d366cfa8ae6" providerId="ADAL" clId="{0F740F3D-4FE9-4364-8CAE-D63659A35319}"/>
    <pc:docChg chg="modSld">
      <pc:chgData name="Angehrn Sascha" userId="0b21b6c8-8303-4ce6-9ec4-2d366cfa8ae6" providerId="ADAL" clId="{0F740F3D-4FE9-4364-8CAE-D63659A35319}" dt="2026-04-21T08:47:38.099" v="19" actId="20577"/>
      <pc:docMkLst>
        <pc:docMk/>
      </pc:docMkLst>
      <pc:sldChg chg="modNotesTx">
        <pc:chgData name="Angehrn Sascha" userId="0b21b6c8-8303-4ce6-9ec4-2d366cfa8ae6" providerId="ADAL" clId="{0F740F3D-4FE9-4364-8CAE-D63659A35319}" dt="2026-04-21T08:47:38.099" v="19" actId="20577"/>
        <pc:sldMkLst>
          <pc:docMk/>
          <pc:sldMk cId="2002292254" sldId="1432"/>
        </pc:sldMkLst>
      </pc:sldChg>
      <pc:sldChg chg="modSp mod">
        <pc:chgData name="Angehrn Sascha" userId="0b21b6c8-8303-4ce6-9ec4-2d366cfa8ae6" providerId="ADAL" clId="{0F740F3D-4FE9-4364-8CAE-D63659A35319}" dt="2026-04-20T09:16:10.799" v="17" actId="20577"/>
        <pc:sldMkLst>
          <pc:docMk/>
          <pc:sldMk cId="1598541703" sldId="6058"/>
        </pc:sldMkLst>
        <pc:spChg chg="mod">
          <ac:chgData name="Angehrn Sascha" userId="0b21b6c8-8303-4ce6-9ec4-2d366cfa8ae6" providerId="ADAL" clId="{0F740F3D-4FE9-4364-8CAE-D63659A35319}" dt="2026-04-20T09:16:10.799" v="17" actId="20577"/>
          <ac:spMkLst>
            <pc:docMk/>
            <pc:sldMk cId="1598541703" sldId="6058"/>
            <ac:spMk id="3" creationId="{555F518F-3EC6-E210-8DB3-FFC2845753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lvl1pPr>
              <a:lnSpc>
                <a:spcPct val="100000"/>
              </a:lnSpc>
              <a:defRPr sz="1200" b="0" smtClean="0">
                <a:solidFill>
                  <a:schemeClr val="tx1"/>
                </a:solidFill>
                <a:latin typeface="Times New Roman" pitchFamily="18" charset="0"/>
              </a:defRPr>
            </a:lvl1pPr>
          </a:lstStyle>
          <a:p>
            <a:pPr>
              <a:defRPr/>
            </a:pPr>
            <a:endParaRPr lang="de-CH"/>
          </a:p>
        </p:txBody>
      </p:sp>
      <p:sp>
        <p:nvSpPr>
          <p:cNvPr id="4099" name="Rectangle 3"/>
          <p:cNvSpPr>
            <a:spLocks noGrp="1" noChangeArrowheads="1"/>
          </p:cNvSpPr>
          <p:nvPr>
            <p:ph type="dt" sz="quarter" idx="1"/>
          </p:nvPr>
        </p:nvSpPr>
        <p:spPr bwMode="auto">
          <a:xfrm>
            <a:off x="3851530"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lvl1pPr algn="r">
              <a:lnSpc>
                <a:spcPct val="100000"/>
              </a:lnSpc>
              <a:defRPr sz="1200" b="0" smtClean="0">
                <a:solidFill>
                  <a:schemeClr val="tx1"/>
                </a:solidFill>
                <a:latin typeface="Times New Roman" pitchFamily="18" charset="0"/>
              </a:defRPr>
            </a:lvl1pPr>
          </a:lstStyle>
          <a:p>
            <a:pPr>
              <a:defRPr/>
            </a:pPr>
            <a:endParaRPr lang="de-CH"/>
          </a:p>
        </p:txBody>
      </p:sp>
      <p:sp>
        <p:nvSpPr>
          <p:cNvPr id="4100" name="Rectangle 4"/>
          <p:cNvSpPr>
            <a:spLocks noGrp="1" noChangeArrowheads="1"/>
          </p:cNvSpPr>
          <p:nvPr>
            <p:ph type="ftr" sz="quarter" idx="2"/>
          </p:nvPr>
        </p:nvSpPr>
        <p:spPr bwMode="auto">
          <a:xfrm>
            <a:off x="1" y="9429826"/>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b" anchorCtr="0" compatLnSpc="1">
            <a:prstTxWarp prst="textNoShape">
              <a:avLst/>
            </a:prstTxWarp>
          </a:bodyPr>
          <a:lstStyle>
            <a:lvl1pPr>
              <a:lnSpc>
                <a:spcPct val="100000"/>
              </a:lnSpc>
              <a:defRPr sz="1200" b="0" smtClean="0">
                <a:solidFill>
                  <a:schemeClr val="tx1"/>
                </a:solidFill>
                <a:latin typeface="Times New Roman" pitchFamily="18" charset="0"/>
              </a:defRPr>
            </a:lvl1pPr>
          </a:lstStyle>
          <a:p>
            <a:pPr>
              <a:defRPr/>
            </a:pPr>
            <a:endParaRPr lang="de-CH"/>
          </a:p>
        </p:txBody>
      </p:sp>
      <p:sp>
        <p:nvSpPr>
          <p:cNvPr id="4101" name="Rectangle 5"/>
          <p:cNvSpPr>
            <a:spLocks noGrp="1" noChangeArrowheads="1"/>
          </p:cNvSpPr>
          <p:nvPr>
            <p:ph type="sldNum" sz="quarter" idx="3"/>
          </p:nvPr>
        </p:nvSpPr>
        <p:spPr bwMode="auto">
          <a:xfrm>
            <a:off x="3851530" y="9429826"/>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b" anchorCtr="0" compatLnSpc="1">
            <a:prstTxWarp prst="textNoShape">
              <a:avLst/>
            </a:prstTxWarp>
          </a:bodyPr>
          <a:lstStyle>
            <a:lvl1pPr algn="r">
              <a:lnSpc>
                <a:spcPct val="100000"/>
              </a:lnSpc>
              <a:defRPr sz="1200" b="0" smtClean="0">
                <a:solidFill>
                  <a:schemeClr val="tx1"/>
                </a:solidFill>
                <a:latin typeface="Times New Roman" pitchFamily="18" charset="0"/>
              </a:defRPr>
            </a:lvl1pPr>
          </a:lstStyle>
          <a:p>
            <a:pPr>
              <a:defRPr/>
            </a:pPr>
            <a:fld id="{CB0D4A63-F985-4899-AB02-696E710E567F}" type="slidenum">
              <a:rPr lang="de-CH"/>
              <a:pPr>
                <a:defRPr/>
              </a:pPr>
              <a:t>‹Nr.›</a:t>
            </a:fld>
            <a:endParaRPr lang="de-CH"/>
          </a:p>
        </p:txBody>
      </p:sp>
    </p:spTree>
    <p:extLst>
      <p:ext uri="{BB962C8B-B14F-4D97-AF65-F5344CB8AC3E}">
        <p14:creationId xmlns:p14="http://schemas.microsoft.com/office/powerpoint/2010/main" val="1524458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lvl1pPr>
              <a:defRPr sz="1200" smtClean="0"/>
            </a:lvl1pPr>
          </a:lstStyle>
          <a:p>
            <a:pPr>
              <a:defRPr/>
            </a:pPr>
            <a:endParaRPr lang="de-CH"/>
          </a:p>
        </p:txBody>
      </p:sp>
      <p:sp>
        <p:nvSpPr>
          <p:cNvPr id="15363" name="Rectangle 3"/>
          <p:cNvSpPr>
            <a:spLocks noGrp="1" noChangeArrowheads="1"/>
          </p:cNvSpPr>
          <p:nvPr>
            <p:ph type="dt" idx="1"/>
          </p:nvPr>
        </p:nvSpPr>
        <p:spPr bwMode="auto">
          <a:xfrm>
            <a:off x="3851530"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lvl1pPr algn="r">
              <a:defRPr sz="1200" smtClean="0"/>
            </a:lvl1pPr>
          </a:lstStyle>
          <a:p>
            <a:pPr>
              <a:defRPr/>
            </a:pPr>
            <a:endParaRPr lang="de-CH"/>
          </a:p>
        </p:txBody>
      </p:sp>
      <p:sp>
        <p:nvSpPr>
          <p:cNvPr id="4100" name="Rectangle 4"/>
          <p:cNvSpPr>
            <a:spLocks noGrp="1" noRot="1" noChangeAspect="1" noChangeArrowheads="1" noTextEdit="1"/>
          </p:cNvSpPr>
          <p:nvPr>
            <p:ph type="sldImg" idx="2"/>
          </p:nvPr>
        </p:nvSpPr>
        <p:spPr bwMode="auto">
          <a:xfrm>
            <a:off x="88900" y="744538"/>
            <a:ext cx="661828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07005" y="4714913"/>
            <a:ext cx="4983666" cy="446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t" anchorCtr="0" compatLnSpc="1">
            <a:prstTxWarp prst="textNoShape">
              <a:avLst/>
            </a:prstTxWarp>
          </a:bodyPr>
          <a:lstStyle/>
          <a:p>
            <a:pPr lvl="0"/>
            <a:r>
              <a:rPr lang="de-CH" noProof="0"/>
              <a:t>Klicken Sie, um die Formate des Vorlagentextes zu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5366" name="Rectangle 6"/>
          <p:cNvSpPr>
            <a:spLocks noGrp="1" noChangeArrowheads="1"/>
          </p:cNvSpPr>
          <p:nvPr>
            <p:ph type="ftr" sz="quarter" idx="4"/>
          </p:nvPr>
        </p:nvSpPr>
        <p:spPr bwMode="auto">
          <a:xfrm>
            <a:off x="1" y="9429826"/>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b" anchorCtr="0" compatLnSpc="1">
            <a:prstTxWarp prst="textNoShape">
              <a:avLst/>
            </a:prstTxWarp>
          </a:bodyPr>
          <a:lstStyle>
            <a:lvl1pPr>
              <a:defRPr sz="1200" smtClean="0"/>
            </a:lvl1pPr>
          </a:lstStyle>
          <a:p>
            <a:pPr>
              <a:defRPr/>
            </a:pPr>
            <a:endParaRPr lang="de-CH"/>
          </a:p>
        </p:txBody>
      </p:sp>
      <p:sp>
        <p:nvSpPr>
          <p:cNvPr id="15367" name="Rectangle 7"/>
          <p:cNvSpPr>
            <a:spLocks noGrp="1" noChangeArrowheads="1"/>
          </p:cNvSpPr>
          <p:nvPr>
            <p:ph type="sldNum" sz="quarter" idx="5"/>
          </p:nvPr>
        </p:nvSpPr>
        <p:spPr bwMode="auto">
          <a:xfrm>
            <a:off x="3851530" y="9429826"/>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94" tIns="46347" rIns="92694" bIns="46347" numCol="1" anchor="b" anchorCtr="0" compatLnSpc="1">
            <a:prstTxWarp prst="textNoShape">
              <a:avLst/>
            </a:prstTxWarp>
          </a:bodyPr>
          <a:lstStyle>
            <a:lvl1pPr algn="r">
              <a:defRPr sz="1200" smtClean="0"/>
            </a:lvl1pPr>
          </a:lstStyle>
          <a:p>
            <a:pPr>
              <a:defRPr/>
            </a:pPr>
            <a:fld id="{C8F75043-05FE-4BAC-96E0-44C3AD7477B4}" type="slidenum">
              <a:rPr lang="de-CH"/>
              <a:pPr>
                <a:defRPr/>
              </a:pPr>
              <a:t>‹Nr.›</a:t>
            </a:fld>
            <a:endParaRPr lang="de-CH"/>
          </a:p>
        </p:txBody>
      </p:sp>
    </p:spTree>
    <p:extLst>
      <p:ext uri="{BB962C8B-B14F-4D97-AF65-F5344CB8AC3E}">
        <p14:creationId xmlns:p14="http://schemas.microsoft.com/office/powerpoint/2010/main" val="706464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 y="744538"/>
            <a:ext cx="6618288" cy="3722687"/>
          </a:xfrm>
        </p:spPr>
      </p:sp>
      <p:sp>
        <p:nvSpPr>
          <p:cNvPr id="3" name="Notizenplatzhalter 2"/>
          <p:cNvSpPr>
            <a:spLocks noGrp="1"/>
          </p:cNvSpPr>
          <p:nvPr>
            <p:ph type="body" idx="1"/>
          </p:nvPr>
        </p:nvSpPr>
        <p:spPr/>
        <p:txBody>
          <a:bodyPr/>
          <a:lstStyle/>
          <a:p>
            <a:r>
              <a:rPr lang="de-DE" sz="1200" kern="1200" dirty="0" err="1">
                <a:solidFill>
                  <a:schemeClr val="tx1"/>
                </a:solidFill>
                <a:effectLst/>
                <a:latin typeface="Times New Roman" pitchFamily="18" charset="0"/>
                <a:ea typeface="+mn-ea"/>
                <a:cs typeface="+mn-cs"/>
              </a:rPr>
              <a:t>Begrüssung</a:t>
            </a:r>
            <a:endParaRPr lang="de-CH" sz="1200" kern="1200" dirty="0">
              <a:solidFill>
                <a:schemeClr val="tx1"/>
              </a:solidFill>
              <a:effectLst/>
              <a:latin typeface="Times New Roman" pitchFamily="18" charset="0"/>
              <a:ea typeface="+mn-ea"/>
              <a:cs typeface="+mn-cs"/>
            </a:endParaRPr>
          </a:p>
          <a:p>
            <a:r>
              <a:rPr lang="de-DE" sz="1200" kern="1200" dirty="0">
                <a:solidFill>
                  <a:schemeClr val="tx1"/>
                </a:solidFill>
                <a:effectLst/>
                <a:latin typeface="Times New Roman" pitchFamily="18" charset="0"/>
                <a:ea typeface="+mn-ea"/>
                <a:cs typeface="+mn-cs"/>
              </a:rPr>
              <a:t>Dank RR</a:t>
            </a:r>
            <a:endParaRPr lang="de-CH" sz="1200" kern="1200" dirty="0">
              <a:solidFill>
                <a:schemeClr val="tx1"/>
              </a:solidFill>
              <a:effectLst/>
              <a:latin typeface="Times New Roman" pitchFamily="18" charset="0"/>
              <a:ea typeface="+mn-ea"/>
              <a:cs typeface="+mn-cs"/>
            </a:endParaRPr>
          </a:p>
          <a:p>
            <a:r>
              <a:rPr lang="de-DE" sz="1200" kern="1200" dirty="0">
                <a:solidFill>
                  <a:schemeClr val="tx1"/>
                </a:solidFill>
                <a:effectLst/>
                <a:latin typeface="Times New Roman" pitchFamily="18" charset="0"/>
                <a:ea typeface="+mn-ea"/>
                <a:cs typeface="+mn-cs"/>
              </a:rPr>
              <a:t>Unterstützen Kind</a:t>
            </a:r>
            <a:endParaRPr lang="de-CH" sz="1200" kern="1200" dirty="0">
              <a:solidFill>
                <a:schemeClr val="tx1"/>
              </a:solidFill>
              <a:effectLst/>
              <a:latin typeface="Times New Roman" pitchFamily="18" charset="0"/>
              <a:ea typeface="+mn-ea"/>
              <a:cs typeface="+mn-cs"/>
            </a:endParaRPr>
          </a:p>
          <a:p>
            <a:r>
              <a:rPr lang="de-DE" sz="1200" kern="1200" dirty="0">
                <a:solidFill>
                  <a:schemeClr val="tx1"/>
                </a:solidFill>
                <a:effectLst/>
                <a:latin typeface="Times New Roman" pitchFamily="18" charset="0"/>
                <a:ea typeface="+mn-ea"/>
                <a:cs typeface="+mn-cs"/>
              </a:rPr>
              <a:t>System</a:t>
            </a:r>
            <a:endParaRPr lang="de-CH" sz="1200" kern="1200" dirty="0">
              <a:solidFill>
                <a:schemeClr val="tx1"/>
              </a:solidFill>
              <a:effectLst/>
              <a:latin typeface="Times New Roman" pitchFamily="18" charset="0"/>
              <a:ea typeface="+mn-ea"/>
              <a:cs typeface="+mn-cs"/>
            </a:endParaRPr>
          </a:p>
          <a:p>
            <a:r>
              <a:rPr lang="de-DE" sz="1200" kern="1200" dirty="0">
                <a:solidFill>
                  <a:schemeClr val="tx1"/>
                </a:solidFill>
                <a:effectLst/>
                <a:latin typeface="Times New Roman" pitchFamily="18" charset="0"/>
                <a:ea typeface="+mn-ea"/>
                <a:cs typeface="+mn-cs"/>
              </a:rPr>
              <a:t>Anforderungen </a:t>
            </a:r>
            <a:endParaRPr lang="de-CH" sz="1200" kern="1200" dirty="0">
              <a:solidFill>
                <a:schemeClr val="tx1"/>
              </a:solidFill>
              <a:effectLst/>
              <a:latin typeface="Times New Roman" pitchFamily="18" charset="0"/>
              <a:ea typeface="+mn-ea"/>
              <a:cs typeface="+mn-cs"/>
            </a:endParaRPr>
          </a:p>
          <a:p>
            <a:r>
              <a:rPr lang="de-DE" sz="1200" kern="1200" dirty="0">
                <a:solidFill>
                  <a:schemeClr val="tx1"/>
                </a:solidFill>
                <a:effectLst/>
                <a:latin typeface="Times New Roman" pitchFamily="18" charset="0"/>
                <a:ea typeface="+mn-ea"/>
                <a:cs typeface="+mn-cs"/>
              </a:rPr>
              <a:t>Zentrale Rolle für S G B</a:t>
            </a:r>
            <a:endParaRPr lang="de-CH" sz="1200" kern="1200" dirty="0">
              <a:solidFill>
                <a:schemeClr val="tx1"/>
              </a:solidFill>
              <a:effectLst/>
              <a:latin typeface="Times New Roman" pitchFamily="18" charset="0"/>
              <a:ea typeface="+mn-ea"/>
              <a:cs typeface="+mn-cs"/>
            </a:endParaRPr>
          </a:p>
          <a:p>
            <a:r>
              <a:rPr lang="de-DE" sz="1200" kern="1200" dirty="0">
                <a:solidFill>
                  <a:schemeClr val="tx1"/>
                </a:solidFill>
                <a:effectLst/>
                <a:latin typeface="Times New Roman" pitchFamily="18" charset="0"/>
                <a:ea typeface="+mn-ea"/>
                <a:cs typeface="+mn-cs"/>
              </a:rPr>
              <a:t>gemeinsam entwickeln</a:t>
            </a:r>
            <a:endParaRPr lang="de-CH" sz="1200" kern="1200" dirty="0">
              <a:solidFill>
                <a:schemeClr val="tx1"/>
              </a:solidFill>
              <a:effectLst/>
              <a:latin typeface="Times New Roman" pitchFamily="18" charset="0"/>
              <a:ea typeface="+mn-ea"/>
              <a:cs typeface="+mn-cs"/>
            </a:endParaRPr>
          </a:p>
        </p:txBody>
      </p:sp>
      <p:sp>
        <p:nvSpPr>
          <p:cNvPr id="4" name="Foliennummernplatzhalter 3"/>
          <p:cNvSpPr>
            <a:spLocks noGrp="1"/>
          </p:cNvSpPr>
          <p:nvPr>
            <p:ph type="sldNum" sz="quarter" idx="10"/>
          </p:nvPr>
        </p:nvSpPr>
        <p:spPr/>
        <p:txBody>
          <a:bodyPr/>
          <a:lstStyle/>
          <a:p>
            <a:pPr>
              <a:defRPr/>
            </a:pPr>
            <a:fld id="{C8F75043-05FE-4BAC-96E0-44C3AD7477B4}" type="slidenum">
              <a:rPr lang="de-CH" smtClean="0"/>
              <a:pPr>
                <a:defRPr/>
              </a:pPr>
              <a:t>1</a:t>
            </a:fld>
            <a:endParaRPr lang="de-CH" dirty="0"/>
          </a:p>
        </p:txBody>
      </p:sp>
    </p:spTree>
    <p:extLst>
      <p:ext uri="{BB962C8B-B14F-4D97-AF65-F5344CB8AC3E}">
        <p14:creationId xmlns:p14="http://schemas.microsoft.com/office/powerpoint/2010/main" val="84019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800" b="0" dirty="0"/>
              <a:t>Zusätzlich zu den Broschüren stehen drei Visualisierungen zur Verfügung.</a:t>
            </a:r>
            <a:br>
              <a:rPr lang="de-CH" sz="1800" b="0" dirty="0"/>
            </a:br>
            <a:r>
              <a:rPr lang="de-CH" sz="1800" b="0" dirty="0"/>
              <a:t>Sie eignen sich zum Beispiel für Elterngespräche oder Informationsveranstaltungen und ergänzen die schriftlichen Materialien.</a:t>
            </a:r>
          </a:p>
          <a:p>
            <a:pPr marL="0" indent="0">
              <a:buFont typeface="Arial" panose="020B0604020202020204" pitchFamily="34" charset="0"/>
              <a:buNone/>
            </a:pPr>
            <a:endParaRPr lang="de-CH" sz="1800" b="0" dirty="0"/>
          </a:p>
          <a:p>
            <a:endParaRPr lang="de-CH" sz="1800" b="0" dirty="0"/>
          </a:p>
          <a:p>
            <a:r>
              <a:rPr lang="de-CH" sz="1800" b="0" dirty="0"/>
              <a:t>KLICK</a:t>
            </a:r>
          </a:p>
          <a:p>
            <a:endParaRPr lang="de-CH" sz="1800" b="0" dirty="0"/>
          </a:p>
          <a:p>
            <a:r>
              <a:rPr lang="de-CH" sz="1800" b="0" dirty="0"/>
              <a:t>1’</a:t>
            </a:r>
          </a:p>
          <a:p>
            <a:endParaRPr lang="de-CH" dirty="0"/>
          </a:p>
        </p:txBody>
      </p:sp>
      <p:sp>
        <p:nvSpPr>
          <p:cNvPr id="4" name="Foliennummernplatzhalter 3"/>
          <p:cNvSpPr>
            <a:spLocks noGrp="1"/>
          </p:cNvSpPr>
          <p:nvPr>
            <p:ph type="sldNum" sz="quarter" idx="5"/>
          </p:nvPr>
        </p:nvSpPr>
        <p:spPr/>
        <p:txBody>
          <a:bodyPr/>
          <a:lstStyle/>
          <a:p>
            <a:pPr>
              <a:defRPr/>
            </a:pPr>
            <a:fld id="{C8F75043-05FE-4BAC-96E0-44C3AD7477B4}" type="slidenum">
              <a:rPr lang="de-CH" smtClean="0"/>
              <a:pPr>
                <a:defRPr/>
              </a:pPr>
              <a:t>10</a:t>
            </a:fld>
            <a:endParaRPr lang="de-CH"/>
          </a:p>
        </p:txBody>
      </p:sp>
    </p:spTree>
    <p:extLst>
      <p:ext uri="{BB962C8B-B14F-4D97-AF65-F5344CB8AC3E}">
        <p14:creationId xmlns:p14="http://schemas.microsoft.com/office/powerpoint/2010/main" val="22520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F9A5B-E82F-F8A7-CA2B-DBFFFDAB79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EACD7ED-10C9-7D81-03AD-34548613147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7CB9594-1255-C344-E1C2-BE07E5AFA7BF}"/>
              </a:ext>
            </a:extLst>
          </p:cNvPr>
          <p:cNvSpPr>
            <a:spLocks noGrp="1"/>
          </p:cNvSpPr>
          <p:nvPr>
            <p:ph type="body" idx="1"/>
          </p:nvPr>
        </p:nvSpPr>
        <p:spPr/>
        <p:txBody>
          <a:bodyPr/>
          <a:lstStyle/>
          <a:p>
            <a:r>
              <a:rPr lang="de-DE" sz="1800" dirty="0"/>
              <a:t>Von Schule und Unterricht zu einigen Beratungs- und Weiterbildungsangeboten für schulische Fachpersonen</a:t>
            </a:r>
          </a:p>
          <a:p>
            <a:endParaRPr lang="de-DE" dirty="0"/>
          </a:p>
          <a:p>
            <a:r>
              <a:rPr lang="de-DE" dirty="0"/>
              <a:t>KLICK</a:t>
            </a:r>
            <a:endParaRPr lang="de-CH" dirty="0"/>
          </a:p>
        </p:txBody>
      </p:sp>
      <p:sp>
        <p:nvSpPr>
          <p:cNvPr id="4" name="Foliennummernplatzhalter 3">
            <a:extLst>
              <a:ext uri="{FF2B5EF4-FFF2-40B4-BE49-F238E27FC236}">
                <a16:creationId xmlns:a16="http://schemas.microsoft.com/office/drawing/2014/main" id="{C8B82C28-DCAD-6C14-F14D-68D475A7720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32971-03E1-4459-B132-1DDDAD1AB94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2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t>Das Weiterbildungsprogramm der PHTG wird nun digital. </a:t>
            </a:r>
          </a:p>
          <a:p>
            <a:r>
              <a:rPr lang="de-DE" sz="1800" dirty="0"/>
              <a:t>Ende Mai geht es online. </a:t>
            </a:r>
            <a:endParaRPr lang="de-CH" sz="1800" dirty="0"/>
          </a:p>
        </p:txBody>
      </p:sp>
      <p:sp>
        <p:nvSpPr>
          <p:cNvPr id="4" name="Foliennummernplatzhalter 3"/>
          <p:cNvSpPr>
            <a:spLocks noGrp="1"/>
          </p:cNvSpPr>
          <p:nvPr>
            <p:ph type="sldNum" sz="quarter" idx="5"/>
          </p:nvPr>
        </p:nvSpPr>
        <p:spPr/>
        <p:txBody>
          <a:bodyPr/>
          <a:lstStyle/>
          <a:p>
            <a:pPr>
              <a:defRPr/>
            </a:pPr>
            <a:fld id="{C8F75043-05FE-4BAC-96E0-44C3AD7477B4}" type="slidenum">
              <a:rPr lang="de-CH" smtClean="0"/>
              <a:pPr>
                <a:defRPr/>
              </a:pPr>
              <a:t>12</a:t>
            </a:fld>
            <a:endParaRPr lang="de-CH"/>
          </a:p>
        </p:txBody>
      </p:sp>
    </p:spTree>
    <p:extLst>
      <p:ext uri="{BB962C8B-B14F-4D97-AF65-F5344CB8AC3E}">
        <p14:creationId xmlns:p14="http://schemas.microsoft.com/office/powerpoint/2010/main" val="366828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dirty="0"/>
              <a:t>Die </a:t>
            </a:r>
            <a:r>
              <a:rPr lang="de-DE" sz="1800" b="1" dirty="0"/>
              <a:t>Pädagogischen Impulse</a:t>
            </a:r>
            <a:r>
              <a:rPr lang="de-DE" sz="1800" dirty="0"/>
              <a:t> sind das Nachfolgeformat der früheren Thementagung.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dirty="0"/>
              <a:t>Sie werden wiederum von </a:t>
            </a:r>
            <a:r>
              <a:rPr lang="de-DE" sz="1800" b="1" dirty="0"/>
              <a:t>AV und PHTG </a:t>
            </a:r>
            <a:r>
              <a:rPr lang="de-DE" sz="1800" b="0" dirty="0"/>
              <a:t>getragen und bieten den Thurgauer </a:t>
            </a:r>
            <a:r>
              <a:rPr lang="de-DE" sz="1800" b="1" dirty="0"/>
              <a:t>Lehrpersonen</a:t>
            </a:r>
            <a:r>
              <a:rPr lang="de-DE" sz="1800" b="0" dirty="0"/>
              <a:t> Impulse zu aktuellen, fachlich hochstehenden Themen. Die </a:t>
            </a:r>
            <a:r>
              <a:rPr lang="de-DE" sz="1800" b="1" dirty="0"/>
              <a:t>erste Impulsreihe zum Thema Heterogenität </a:t>
            </a:r>
            <a:r>
              <a:rPr lang="de-DE" sz="1800" b="0" dirty="0"/>
              <a:t>startet im Januar 2027 mit einer Präsenzveranstaltung, gefolgt von vertiefenden Inputs, Austausch- und Vernetzungsmöglichkeiten. Sie wird mit der Carte </a:t>
            </a:r>
            <a:r>
              <a:rPr lang="de-DE" sz="1800" b="0" dirty="0" err="1"/>
              <a:t>blanche</a:t>
            </a:r>
            <a:r>
              <a:rPr lang="de-DE" sz="1800" b="0" dirty="0"/>
              <a:t> Reihe der PHTG zum selben Thema verknüpft.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8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dirty="0"/>
              <a:t>Mit diesen Formaten unterstützen wir Thurgauer Lehrpersonen im Umgang mit Heterogenität.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dirty="0"/>
              <a:t>KLICK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1‘</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13</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5597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t>Dann mach ich Sie gerne auf zwei Angebote der PHTG aufmerksam:</a:t>
            </a:r>
          </a:p>
          <a:p>
            <a:pPr marL="171450" indent="-171450">
              <a:buFont typeface="Arial" panose="020B0604020202020204" pitchFamily="34" charset="0"/>
              <a:buChar char="•"/>
            </a:pPr>
            <a:r>
              <a:rPr lang="de-DE" sz="1800" dirty="0"/>
              <a:t>Die bereits erwähnte  „Carte </a:t>
            </a:r>
            <a:r>
              <a:rPr lang="de-DE" sz="1800" dirty="0" err="1"/>
              <a:t>blanche</a:t>
            </a:r>
            <a:r>
              <a:rPr lang="de-DE" sz="1800" dirty="0"/>
              <a:t>“ – verknüpft mit den pädagogischen Impulsen.</a:t>
            </a:r>
          </a:p>
          <a:p>
            <a:pPr marL="0" indent="0">
              <a:buFont typeface="Arial" panose="020B0604020202020204" pitchFamily="34" charset="0"/>
              <a:buNone/>
            </a:pPr>
            <a:endParaRPr lang="de-DE" sz="1800" dirty="0"/>
          </a:p>
          <a:p>
            <a:pPr marL="0" indent="0">
              <a:buFont typeface="Arial" panose="020B0604020202020204" pitchFamily="34" charset="0"/>
              <a:buNone/>
            </a:pPr>
            <a:r>
              <a:rPr lang="de-DE" sz="1800" dirty="0"/>
              <a:t>KLICK</a:t>
            </a:r>
          </a:p>
          <a:p>
            <a:pPr marL="0" indent="0">
              <a:buFont typeface="Arial" panose="020B0604020202020204" pitchFamily="34" charset="0"/>
              <a:buNone/>
            </a:pPr>
            <a:endParaRPr lang="de-DE" sz="1800" dirty="0"/>
          </a:p>
          <a:p>
            <a:pPr marL="0" indent="0">
              <a:buFont typeface="Arial" panose="020B0604020202020204" pitchFamily="34" charset="0"/>
              <a:buNone/>
            </a:pPr>
            <a:endParaRPr lang="de-DE" sz="1800" dirty="0"/>
          </a:p>
          <a:p>
            <a:pPr marL="0" indent="0">
              <a:buFont typeface="Arial" panose="020B0604020202020204" pitchFamily="34" charset="0"/>
              <a:buNone/>
            </a:pPr>
            <a:r>
              <a:rPr lang="de-DE" sz="1800" dirty="0"/>
              <a:t>0,5‘</a:t>
            </a:r>
            <a:endParaRPr lang="de-CH" sz="1800" dirty="0"/>
          </a:p>
        </p:txBody>
      </p:sp>
      <p:sp>
        <p:nvSpPr>
          <p:cNvPr id="4" name="Foliennummernplatzhalter 3"/>
          <p:cNvSpPr>
            <a:spLocks noGrp="1"/>
          </p:cNvSpPr>
          <p:nvPr>
            <p:ph type="sldNum" sz="quarter" idx="5"/>
          </p:nvPr>
        </p:nvSpPr>
        <p:spPr/>
        <p:txBody>
          <a:bodyPr/>
          <a:lstStyle/>
          <a:p>
            <a:pPr>
              <a:defRPr/>
            </a:pPr>
            <a:fld id="{C8F75043-05FE-4BAC-96E0-44C3AD7477B4}" type="slidenum">
              <a:rPr lang="de-CH" smtClean="0"/>
              <a:pPr>
                <a:defRPr/>
              </a:pPr>
              <a:t>14</a:t>
            </a:fld>
            <a:endParaRPr lang="de-CH"/>
          </a:p>
        </p:txBody>
      </p:sp>
    </p:spTree>
    <p:extLst>
      <p:ext uri="{BB962C8B-B14F-4D97-AF65-F5344CB8AC3E}">
        <p14:creationId xmlns:p14="http://schemas.microsoft.com/office/powerpoint/2010/main" val="215371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err="1"/>
              <a:t>Schliesslich</a:t>
            </a:r>
            <a:r>
              <a:rPr lang="de-DE" sz="1800" dirty="0"/>
              <a:t> noch zwei Hinweise zu den Supportangeboten </a:t>
            </a:r>
            <a:r>
              <a:rPr lang="de-CH" sz="1800" dirty="0"/>
              <a:t>«Umgang mit herausforderndem Verhalten von </a:t>
            </a:r>
            <a:r>
              <a:rPr lang="de-CH" sz="1800" dirty="0" err="1"/>
              <a:t>SuS</a:t>
            </a:r>
            <a:r>
              <a:rPr lang="de-CH" sz="1800" dirty="0"/>
              <a:t>»</a:t>
            </a:r>
          </a:p>
          <a:p>
            <a:r>
              <a:rPr lang="de-CH" sz="1800" dirty="0"/>
              <a:t>Die Plattform mit Hinweisen und Angebote auf av.tg.ch steht Ihnen nach wie vor inkl. der Möglichkeit für eine Angebotsberatung zur Verfügung. Zusammen mit Vertretungen aller Bildungspartner aktualisieren wir sie regelmässig.</a:t>
            </a:r>
          </a:p>
          <a:p>
            <a:r>
              <a:rPr lang="de-CH" sz="1800" dirty="0"/>
              <a:t>Aktuell findet unter dem Lead des VSLTG ein Workshop zur systematischen Fallführung statt. Er bildet die Grundlage für die Entwicklung weiterer Angebote in diesem Bereich. Vielen Dank an alle Schulleitungen, die sich hier engagieren.</a:t>
            </a:r>
          </a:p>
          <a:p>
            <a:endParaRPr lang="de-CH" sz="1800" dirty="0"/>
          </a:p>
          <a:p>
            <a:r>
              <a:rPr lang="de-CH" sz="1800" dirty="0"/>
              <a:t>KLICK</a:t>
            </a:r>
          </a:p>
          <a:p>
            <a:endParaRPr lang="de-CH" dirty="0"/>
          </a:p>
          <a:p>
            <a:r>
              <a:rPr lang="de-CH" dirty="0"/>
              <a:t>1’</a:t>
            </a:r>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15</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39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3D70E-174F-1457-AF10-152EA56D50E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F26C6-F452-9053-BD78-D0DF1478388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F1B0803-D7C0-1F6E-A3F2-FE03930558A4}"/>
              </a:ext>
            </a:extLst>
          </p:cNvPr>
          <p:cNvSpPr>
            <a:spLocks noGrp="1"/>
          </p:cNvSpPr>
          <p:nvPr>
            <p:ph type="body" idx="1"/>
          </p:nvPr>
        </p:nvSpPr>
        <p:spPr/>
        <p:txBody>
          <a:bodyPr/>
          <a:lstStyle/>
          <a:p>
            <a:r>
              <a:rPr lang="de-DE" sz="1800" dirty="0"/>
              <a:t>Zum Abschluss – last but not – least – ein Blick in die Zukunft.</a:t>
            </a:r>
          </a:p>
          <a:p>
            <a:endParaRPr lang="de-DE" dirty="0"/>
          </a:p>
          <a:p>
            <a:r>
              <a:rPr lang="de-DE" dirty="0"/>
              <a:t>KLICK</a:t>
            </a:r>
            <a:endParaRPr lang="de-CH" dirty="0"/>
          </a:p>
        </p:txBody>
      </p:sp>
      <p:sp>
        <p:nvSpPr>
          <p:cNvPr id="4" name="Foliennummernplatzhalter 3">
            <a:extLst>
              <a:ext uri="{FF2B5EF4-FFF2-40B4-BE49-F238E27FC236}">
                <a16:creationId xmlns:a16="http://schemas.microsoft.com/office/drawing/2014/main" id="{7E14890B-628A-9754-B964-D80F00C17B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32971-03E1-4459-B132-1DDDAD1AB94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926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CH" sz="12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z="1800" kern="1200" dirty="0">
                <a:solidFill>
                  <a:schemeClr val="tx1"/>
                </a:solidFill>
                <a:effectLst/>
                <a:latin typeface="Times New Roman" pitchFamily="18" charset="0"/>
                <a:ea typeface="+mn-ea"/>
                <a:cs typeface="+mn-cs"/>
              </a:rPr>
              <a:t>Unter dem Titel </a:t>
            </a:r>
            <a:r>
              <a:rPr lang="de-CH" sz="1800" b="1" kern="1200" dirty="0">
                <a:solidFill>
                  <a:schemeClr val="tx1"/>
                </a:solidFill>
                <a:effectLst/>
                <a:latin typeface="Times New Roman" pitchFamily="18" charset="0"/>
                <a:ea typeface="+mn-ea"/>
                <a:cs typeface="+mn-cs"/>
              </a:rPr>
              <a:t>«Zukunft beginnt hier. Volksschule Thurgau» </a:t>
            </a:r>
            <a:r>
              <a:rPr lang="de-CH" sz="1800" kern="1200" dirty="0">
                <a:solidFill>
                  <a:schemeClr val="tx1"/>
                </a:solidFill>
                <a:effectLst/>
                <a:latin typeface="Times New Roman" pitchFamily="18" charset="0"/>
                <a:ea typeface="+mn-ea"/>
                <a:cs typeface="+mn-cs"/>
              </a:rPr>
              <a:t>haben wir die laufenden Entwicklungen zusammengefasst, in denen Lehrpersonen, Schulleitungen, Schulbehörden und Vertretungen der PHTG und des AV zur Zukunft der Thurgauer Volksschule zusammengearbeitet haben.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z="1800" kern="1200" dirty="0">
                <a:solidFill>
                  <a:schemeClr val="tx1"/>
                </a:solidFill>
                <a:effectLst/>
                <a:latin typeface="Times New Roman" pitchFamily="18" charset="0"/>
                <a:ea typeface="+mn-ea"/>
                <a:cs typeface="+mn-cs"/>
              </a:rPr>
              <a:t>Aus dem Prozess «Schulentwicklung im Dialog» ist der </a:t>
            </a:r>
            <a:r>
              <a:rPr lang="de-CH" sz="1800" b="1" u="sng" kern="1200" dirty="0">
                <a:solidFill>
                  <a:schemeClr val="tx1"/>
                </a:solidFill>
                <a:effectLst/>
                <a:latin typeface="Times New Roman" pitchFamily="18" charset="0"/>
                <a:ea typeface="+mn-ea"/>
                <a:cs typeface="+mn-cs"/>
              </a:rPr>
              <a:t>Orientierungsrahmen Schulentwicklung </a:t>
            </a:r>
            <a:r>
              <a:rPr lang="de-CH" sz="1800" kern="1200" dirty="0">
                <a:solidFill>
                  <a:schemeClr val="tx1"/>
                </a:solidFill>
                <a:effectLst/>
                <a:latin typeface="Times New Roman" pitchFamily="18" charset="0"/>
                <a:ea typeface="+mn-ea"/>
                <a:cs typeface="+mn-cs"/>
              </a:rPr>
              <a:t>resultiert.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z="1800" kern="1200" dirty="0">
                <a:solidFill>
                  <a:schemeClr val="tx1"/>
                </a:solidFill>
                <a:effectLst/>
                <a:latin typeface="Times New Roman" pitchFamily="18" charset="0"/>
                <a:ea typeface="+mn-ea"/>
                <a:cs typeface="+mn-cs"/>
              </a:rPr>
              <a:t>Aus der Tagung «Zukunftsbilder» sind sieben </a:t>
            </a:r>
            <a:r>
              <a:rPr lang="de-CH" sz="1800" b="1" u="sng" kern="1200" dirty="0">
                <a:solidFill>
                  <a:schemeClr val="tx1"/>
                </a:solidFill>
                <a:effectLst/>
                <a:latin typeface="Times New Roman" pitchFamily="18" charset="0"/>
                <a:ea typeface="+mn-ea"/>
                <a:cs typeface="+mn-cs"/>
              </a:rPr>
              <a:t>Handlungsfelder mit zukunftsorientierten Themen</a:t>
            </a:r>
            <a:r>
              <a:rPr lang="de-CH" sz="1800" b="1" u="none" kern="1200" dirty="0">
                <a:solidFill>
                  <a:schemeClr val="tx1"/>
                </a:solidFill>
                <a:effectLst/>
                <a:latin typeface="Times New Roman" pitchFamily="18" charset="0"/>
                <a:ea typeface="+mn-ea"/>
                <a:cs typeface="+mn-cs"/>
              </a:rPr>
              <a:t> </a:t>
            </a:r>
            <a:r>
              <a:rPr lang="de-CH" sz="1800" u="none" kern="1200" dirty="0">
                <a:solidFill>
                  <a:schemeClr val="tx1"/>
                </a:solidFill>
                <a:effectLst/>
                <a:latin typeface="Times New Roman" pitchFamily="18" charset="0"/>
                <a:ea typeface="+mn-ea"/>
                <a:cs typeface="+mn-cs"/>
              </a:rPr>
              <a:t>entstanden.</a:t>
            </a:r>
            <a:r>
              <a:rPr lang="de-CH" sz="1800" kern="1200" dirty="0">
                <a:solidFill>
                  <a:schemeClr val="tx1"/>
                </a:solidFill>
                <a:effectLst/>
                <a:latin typeface="Times New Roman" pitchFamily="18" charset="0"/>
                <a:ea typeface="+mn-ea"/>
                <a:cs typeface="+mn-cs"/>
              </a:rPr>
              <a:t> Herzlichen Dank, dass Sie bei diesen Entwicklungen aktiv mitgearbeitet haben.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z="1800" kern="1200" dirty="0">
                <a:solidFill>
                  <a:schemeClr val="tx1"/>
                </a:solidFill>
                <a:effectLst/>
                <a:latin typeface="Times New Roman" pitchFamily="18" charset="0"/>
                <a:ea typeface="+mn-ea"/>
                <a:cs typeface="+mn-cs"/>
              </a:rPr>
              <a:t>Beide Prozesse haben gezeigt: </a:t>
            </a:r>
            <a:r>
              <a:rPr lang="de-CH" sz="1800" b="1" kern="1200" dirty="0">
                <a:solidFill>
                  <a:schemeClr val="tx1"/>
                </a:solidFill>
                <a:effectLst/>
                <a:latin typeface="Times New Roman" pitchFamily="18" charset="0"/>
                <a:ea typeface="+mn-ea"/>
                <a:cs typeface="+mn-cs"/>
              </a:rPr>
              <a:t>Die Thurgauer Volksschule ist qualitativ gut aufgestellt</a:t>
            </a:r>
            <a:r>
              <a:rPr lang="de-CH" sz="1800" kern="1200" dirty="0">
                <a:solidFill>
                  <a:schemeClr val="tx1"/>
                </a:solidFill>
                <a:effectLst/>
                <a:latin typeface="Times New Roman" pitchFamily="18" charset="0"/>
                <a:ea typeface="+mn-ea"/>
                <a:cs typeface="+mn-cs"/>
              </a:rPr>
              <a:t>. Es gilt diese Qualität zu erhalten und die Volksschule gleichzeitig sorgsam weiterzuentwickeln, damit sie </a:t>
            </a:r>
            <a:r>
              <a:rPr lang="de-CH" sz="1800" b="1" kern="1200" dirty="0">
                <a:solidFill>
                  <a:schemeClr val="tx1"/>
                </a:solidFill>
                <a:effectLst/>
                <a:latin typeface="Times New Roman" pitchFamily="18" charset="0"/>
                <a:ea typeface="+mn-ea"/>
                <a:cs typeface="+mn-cs"/>
              </a:rPr>
              <a:t>tragfähig</a:t>
            </a:r>
            <a:r>
              <a:rPr lang="de-CH" sz="1800" kern="1200" dirty="0">
                <a:solidFill>
                  <a:schemeClr val="tx1"/>
                </a:solidFill>
                <a:effectLst/>
                <a:latin typeface="Times New Roman" pitchFamily="18" charset="0"/>
                <a:ea typeface="+mn-ea"/>
                <a:cs typeface="+mn-cs"/>
              </a:rPr>
              <a:t> und </a:t>
            </a:r>
            <a:r>
              <a:rPr lang="de-CH" sz="1800" b="1" kern="1200" dirty="0">
                <a:solidFill>
                  <a:schemeClr val="tx1"/>
                </a:solidFill>
                <a:effectLst/>
                <a:latin typeface="Times New Roman" pitchFamily="18" charset="0"/>
                <a:ea typeface="+mn-ea"/>
                <a:cs typeface="+mn-cs"/>
              </a:rPr>
              <a:t>zukunftsfähig</a:t>
            </a:r>
            <a:r>
              <a:rPr lang="de-CH" sz="1800" kern="1200" dirty="0">
                <a:solidFill>
                  <a:schemeClr val="tx1"/>
                </a:solidFill>
                <a:effectLst/>
                <a:latin typeface="Times New Roman" pitchFamily="18" charset="0"/>
                <a:ea typeface="+mn-ea"/>
                <a:cs typeface="+mn-cs"/>
              </a:rPr>
              <a:t> bleibt.  </a:t>
            </a:r>
          </a:p>
          <a:p>
            <a:endParaRPr lang="de-CH" sz="1800" kern="1200" dirty="0">
              <a:solidFill>
                <a:schemeClr val="tx1"/>
              </a:solidFill>
              <a:effectLst/>
              <a:latin typeface="Times New Roman" pitchFamily="18" charset="0"/>
              <a:ea typeface="+mn-ea"/>
              <a:cs typeface="+mn-cs"/>
            </a:endParaRPr>
          </a:p>
          <a:p>
            <a:r>
              <a:rPr lang="de-CH" sz="1800" kern="1200" dirty="0">
                <a:solidFill>
                  <a:schemeClr val="tx1"/>
                </a:solidFill>
                <a:effectLst/>
                <a:latin typeface="Times New Roman" pitchFamily="18" charset="0"/>
                <a:ea typeface="+mn-ea"/>
                <a:cs typeface="+mn-cs"/>
              </a:rPr>
              <a:t>Wie geht es nun weiter? </a:t>
            </a:r>
          </a:p>
          <a:p>
            <a:endParaRPr lang="de-CH" sz="1800" kern="1200" dirty="0">
              <a:solidFill>
                <a:schemeClr val="tx1"/>
              </a:solidFill>
              <a:effectLst/>
              <a:latin typeface="Times New Roman" pitchFamily="18" charset="0"/>
              <a:ea typeface="+mn-ea"/>
              <a:cs typeface="+mn-cs"/>
            </a:endParaRPr>
          </a:p>
          <a:p>
            <a:r>
              <a:rPr lang="de-CH" sz="1800" kern="1200" dirty="0">
                <a:solidFill>
                  <a:schemeClr val="tx1"/>
                </a:solidFill>
                <a:effectLst/>
                <a:latin typeface="Times New Roman" pitchFamily="18" charset="0"/>
                <a:ea typeface="+mn-ea"/>
                <a:cs typeface="+mn-cs"/>
              </a:rPr>
              <a:t>KLICK</a:t>
            </a:r>
          </a:p>
          <a:p>
            <a:endParaRPr lang="de-CH" sz="1200" kern="1200" dirty="0">
              <a:solidFill>
                <a:schemeClr val="tx1"/>
              </a:solidFill>
              <a:effectLst/>
              <a:latin typeface="Times New Roman" pitchFamily="18" charset="0"/>
              <a:ea typeface="+mn-ea"/>
              <a:cs typeface="+mn-cs"/>
            </a:endParaRPr>
          </a:p>
          <a:p>
            <a:r>
              <a:rPr lang="de-CH" sz="1200" kern="1200" dirty="0">
                <a:solidFill>
                  <a:schemeClr val="tx1"/>
                </a:solidFill>
                <a:effectLst/>
                <a:latin typeface="Times New Roman" pitchFamily="18" charset="0"/>
                <a:ea typeface="+mn-ea"/>
                <a:cs typeface="+mn-cs"/>
              </a:rPr>
              <a:t>1’</a:t>
            </a:r>
          </a:p>
          <a:p>
            <a:endParaRPr lang="de-CH" sz="1200" kern="1200" dirty="0">
              <a:solidFill>
                <a:schemeClr val="tx1"/>
              </a:solidFill>
              <a:effectLst/>
              <a:latin typeface="Times New Roman" pitchFamily="18" charset="0"/>
              <a:ea typeface="+mn-ea"/>
              <a:cs typeface="+mn-cs"/>
            </a:endParaRP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17</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7279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sz="1800" kern="1200" dirty="0">
                <a:solidFill>
                  <a:schemeClr val="tx1"/>
                </a:solidFill>
                <a:effectLst/>
                <a:latin typeface="Times New Roman" pitchFamily="18" charset="0"/>
                <a:ea typeface="+mn-ea"/>
                <a:cs typeface="+mn-cs"/>
              </a:rPr>
              <a:t>Der Künstler Joseph Beuys meinte: "Die Zukunft, die wir wollen, muss erfunden werden. Sonst bekommen wir eine, die wir nicht wollen“.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sz="180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800" kern="1200" dirty="0">
                <a:solidFill>
                  <a:schemeClr val="tx1"/>
                </a:solidFill>
                <a:effectLst/>
                <a:latin typeface="Times New Roman" pitchFamily="18" charset="0"/>
                <a:ea typeface="+mn-ea"/>
                <a:cs typeface="+mn-cs"/>
              </a:rPr>
              <a:t>Die vorliegenden Handlungsfelder und Themen eignen sich hervorragend, um die Zukunft der Volksschule Thurgau weiterhin aktiv zu gestalten.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sz="180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800" kern="1200" dirty="0">
                <a:solidFill>
                  <a:schemeClr val="tx1"/>
                </a:solidFill>
                <a:effectLst/>
                <a:latin typeface="Times New Roman" pitchFamily="18" charset="0"/>
                <a:ea typeface="+mn-ea"/>
                <a:cs typeface="+mn-cs"/>
              </a:rPr>
              <a:t>Die Bildungspartner wollen dies zusammen mit Ihnen wie folgt angehen: </a:t>
            </a:r>
            <a:br>
              <a:rPr lang="de-CH" sz="1800" kern="1200" dirty="0">
                <a:solidFill>
                  <a:schemeClr val="tx1"/>
                </a:solidFill>
                <a:effectLst/>
                <a:latin typeface="Times New Roman" pitchFamily="18" charset="0"/>
                <a:ea typeface="+mn-ea"/>
                <a:cs typeface="+mn-cs"/>
              </a:rPr>
            </a:br>
            <a:endParaRPr lang="de-CH" sz="180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800" kern="1200" dirty="0">
                <a:solidFill>
                  <a:schemeClr val="tx1"/>
                </a:solidFill>
                <a:effectLst/>
                <a:latin typeface="Times New Roman" pitchFamily="18" charset="0"/>
                <a:ea typeface="+mn-ea"/>
                <a:cs typeface="+mn-cs"/>
              </a:rPr>
              <a:t>KLICK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z="1800" kern="1200" dirty="0">
                <a:solidFill>
                  <a:schemeClr val="tx1"/>
                </a:solidFill>
                <a:effectLst/>
                <a:latin typeface="Times New Roman" pitchFamily="18" charset="0"/>
                <a:ea typeface="+mn-ea"/>
                <a:cs typeface="+mn-cs"/>
              </a:rPr>
              <a:t>Nutzen Sie den </a:t>
            </a:r>
            <a:r>
              <a:rPr lang="de-CH" sz="1800" b="1" kern="1200" dirty="0">
                <a:solidFill>
                  <a:schemeClr val="tx1"/>
                </a:solidFill>
                <a:effectLst/>
                <a:latin typeface="Times New Roman" pitchFamily="18" charset="0"/>
                <a:ea typeface="+mn-ea"/>
                <a:cs typeface="+mn-cs"/>
              </a:rPr>
              <a:t>Orientierungsrahmen (OR) </a:t>
            </a:r>
            <a:r>
              <a:rPr lang="de-CH" sz="1800" kern="1200" dirty="0">
                <a:solidFill>
                  <a:schemeClr val="tx1"/>
                </a:solidFill>
                <a:effectLst/>
                <a:latin typeface="Times New Roman" pitchFamily="18" charset="0"/>
                <a:ea typeface="+mn-ea"/>
                <a:cs typeface="+mn-cs"/>
              </a:rPr>
              <a:t>, wenn Sie in Ihrer Schule sich strategisch ausrichten oder an konkreten Themen arbeiten möchten.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z="1800" kern="1200" dirty="0">
                <a:solidFill>
                  <a:schemeClr val="tx1"/>
                </a:solidFill>
                <a:effectLst/>
                <a:latin typeface="Times New Roman" pitchFamily="18" charset="0"/>
                <a:ea typeface="+mn-ea"/>
                <a:cs typeface="+mn-cs"/>
              </a:rPr>
              <a:t>Die PHTG und das AV </a:t>
            </a:r>
            <a:r>
              <a:rPr lang="de-CH" sz="1800" b="1" kern="1200" dirty="0">
                <a:solidFill>
                  <a:schemeClr val="tx1"/>
                </a:solidFill>
                <a:effectLst/>
                <a:latin typeface="Times New Roman" pitchFamily="18" charset="0"/>
                <a:ea typeface="+mn-ea"/>
                <a:cs typeface="+mn-cs"/>
              </a:rPr>
              <a:t>unterstützen Sie auf Anfrage </a:t>
            </a:r>
            <a:r>
              <a:rPr lang="de-CH" sz="1800" kern="1200" dirty="0">
                <a:solidFill>
                  <a:schemeClr val="tx1"/>
                </a:solidFill>
                <a:effectLst/>
                <a:latin typeface="Times New Roman" pitchFamily="18" charset="0"/>
                <a:ea typeface="+mn-ea"/>
                <a:cs typeface="+mn-cs"/>
              </a:rPr>
              <a:t>bei der Umsetzung Ihrer Schulentwicklungsthemen.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z="1800" kern="1200" dirty="0">
                <a:solidFill>
                  <a:schemeClr val="tx1"/>
                </a:solidFill>
                <a:effectLst/>
                <a:latin typeface="Times New Roman" pitchFamily="18" charset="0"/>
                <a:ea typeface="+mn-ea"/>
                <a:cs typeface="+mn-cs"/>
              </a:rPr>
              <a:t>Im Herbst 2027 wird </a:t>
            </a:r>
            <a:r>
              <a:rPr lang="de-CH" sz="1800" b="1" kern="1200" dirty="0">
                <a:solidFill>
                  <a:schemeClr val="tx1"/>
                </a:solidFill>
                <a:effectLst/>
                <a:latin typeface="Times New Roman" pitchFamily="18" charset="0"/>
                <a:ea typeface="+mn-ea"/>
                <a:cs typeface="+mn-cs"/>
              </a:rPr>
              <a:t>«Schulentwicklung im Dialog» zum zweiten Mal </a:t>
            </a:r>
            <a:r>
              <a:rPr lang="de-CH" sz="1800" kern="1200" dirty="0">
                <a:solidFill>
                  <a:schemeClr val="tx1"/>
                </a:solidFill>
                <a:effectLst/>
                <a:latin typeface="Times New Roman" pitchFamily="18" charset="0"/>
                <a:ea typeface="+mn-ea"/>
                <a:cs typeface="+mn-cs"/>
              </a:rPr>
              <a:t>durchgeführt. Der vorhandene OR wird dabei mit den Themen aus der Tagung konkretisiert, ergänzt und dadurch weiterentwickelt.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sz="1800"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CH" sz="1800" kern="1200" dirty="0">
                <a:solidFill>
                  <a:schemeClr val="tx1"/>
                </a:solidFill>
                <a:effectLst/>
                <a:latin typeface="Times New Roman" pitchFamily="18" charset="0"/>
                <a:ea typeface="+mn-ea"/>
                <a:cs typeface="+mn-cs"/>
              </a:rPr>
              <a:t>KLICK</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CH"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z="1800" kern="1200" dirty="0">
                <a:solidFill>
                  <a:schemeClr val="tx1"/>
                </a:solidFill>
                <a:effectLst/>
                <a:latin typeface="Times New Roman" pitchFamily="18" charset="0"/>
                <a:ea typeface="+mn-ea"/>
                <a:cs typeface="+mn-cs"/>
              </a:rPr>
              <a:t>Jede Schule bearbeitet vielfältige Schulentwicklungsthemen. Diese sollen auf einer </a:t>
            </a:r>
            <a:r>
              <a:rPr lang="de-CH" sz="1800" b="1" kern="1200" dirty="0">
                <a:solidFill>
                  <a:schemeClr val="tx1"/>
                </a:solidFill>
                <a:effectLst/>
                <a:latin typeface="Times New Roman" pitchFamily="18" charset="0"/>
                <a:ea typeface="+mn-ea"/>
                <a:cs typeface="+mn-cs"/>
              </a:rPr>
              <a:t>Landkarte</a:t>
            </a:r>
            <a:r>
              <a:rPr lang="de-CH" sz="1800" kern="1200" dirty="0">
                <a:solidFill>
                  <a:schemeClr val="tx1"/>
                </a:solidFill>
                <a:effectLst/>
                <a:latin typeface="Times New Roman" pitchFamily="18" charset="0"/>
                <a:ea typeface="+mn-ea"/>
                <a:cs typeface="+mn-cs"/>
              </a:rPr>
              <a:t> sichtbar gemacht werden.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800" dirty="0"/>
              <a:t>Die Landkarte Schulentwicklung zeigt, woran Schulen arbeiten und wofür sie stehen.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sz="18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800" dirty="0"/>
              <a:t>So können Schulen gezielt voneinander lernen, passende Partner finden und Austauschformate nutzen. Kontaktangaben und Vernetzungsangebote unterstützen den organisierten Wissenstransfer.</a:t>
            </a:r>
            <a:endParaRPr lang="de-CH"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sz="1800" kern="1200" dirty="0">
              <a:solidFill>
                <a:schemeClr val="tx1"/>
              </a:solidFill>
              <a:effectLst/>
              <a:latin typeface="Times New Roman" pitchFamily="18" charset="0"/>
              <a:ea typeface="+mn-ea"/>
              <a:cs typeface="+mn-cs"/>
            </a:endParaRPr>
          </a:p>
          <a:p>
            <a:r>
              <a:rPr lang="de-CH" sz="1800" kern="1200" dirty="0">
                <a:solidFill>
                  <a:schemeClr val="tx1"/>
                </a:solidFill>
                <a:effectLst/>
                <a:latin typeface="Times New Roman" pitchFamily="18" charset="0"/>
                <a:ea typeface="+mn-ea"/>
                <a:cs typeface="+mn-cs"/>
              </a:rPr>
              <a:t>KLICK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z="1800" kern="1200" dirty="0">
                <a:solidFill>
                  <a:schemeClr val="tx1"/>
                </a:solidFill>
                <a:effectLst/>
                <a:latin typeface="Times New Roman" pitchFamily="18" charset="0"/>
                <a:ea typeface="+mn-ea"/>
                <a:cs typeface="+mn-cs"/>
              </a:rPr>
              <a:t>Die Diskussionen haben gezeigt, dass das Handlungsfeld «</a:t>
            </a:r>
            <a:r>
              <a:rPr lang="de-CH" sz="1800" b="1" kern="1200" dirty="0">
                <a:solidFill>
                  <a:schemeClr val="tx1"/>
                </a:solidFill>
                <a:effectLst/>
                <a:latin typeface="Times New Roman" pitchFamily="18" charset="0"/>
                <a:ea typeface="+mn-ea"/>
                <a:cs typeface="+mn-cs"/>
              </a:rPr>
              <a:t>Schulorganisation</a:t>
            </a:r>
            <a:r>
              <a:rPr lang="de-CH" sz="1800" kern="1200" dirty="0">
                <a:solidFill>
                  <a:schemeClr val="tx1"/>
                </a:solidFill>
                <a:effectLst/>
                <a:latin typeface="Times New Roman" pitchFamily="18" charset="0"/>
                <a:ea typeface="+mn-ea"/>
                <a:cs typeface="+mn-cs"/>
              </a:rPr>
              <a:t>» komplex und anspruchsvoll ist.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800" kern="1200" dirty="0">
                <a:solidFill>
                  <a:schemeClr val="tx1"/>
                </a:solidFill>
                <a:effectLst/>
                <a:latin typeface="Times New Roman" pitchFamily="18" charset="0"/>
                <a:ea typeface="+mn-ea"/>
                <a:cs typeface="+mn-cs"/>
              </a:rPr>
              <a:t>Themen wie mehr </a:t>
            </a:r>
            <a:r>
              <a:rPr lang="de-DE" sz="1800" b="1" kern="1200" dirty="0">
                <a:solidFill>
                  <a:schemeClr val="tx1"/>
                </a:solidFill>
                <a:effectLst/>
                <a:latin typeface="Times New Roman" pitchFamily="18" charset="0"/>
                <a:ea typeface="+mn-ea"/>
                <a:cs typeface="+mn-cs"/>
              </a:rPr>
              <a:t>personelle Ressourcen pro Klasse</a:t>
            </a:r>
            <a:r>
              <a:rPr lang="de-DE" sz="1800" kern="1200" dirty="0">
                <a:solidFill>
                  <a:schemeClr val="tx1"/>
                </a:solidFill>
                <a:effectLst/>
                <a:latin typeface="Times New Roman" pitchFamily="18" charset="0"/>
                <a:ea typeface="+mn-ea"/>
                <a:cs typeface="+mn-cs"/>
              </a:rPr>
              <a:t>, </a:t>
            </a:r>
            <a:r>
              <a:rPr lang="de-DE" sz="1800" b="1" kern="1200" dirty="0">
                <a:solidFill>
                  <a:schemeClr val="tx1"/>
                </a:solidFill>
                <a:effectLst/>
                <a:latin typeface="Times New Roman" pitchFamily="18" charset="0"/>
                <a:ea typeface="+mn-ea"/>
                <a:cs typeface="+mn-cs"/>
              </a:rPr>
              <a:t>Jahresarbeitszeit</a:t>
            </a:r>
            <a:r>
              <a:rPr lang="de-DE" sz="1800" kern="1200" dirty="0">
                <a:solidFill>
                  <a:schemeClr val="tx1"/>
                </a:solidFill>
                <a:effectLst/>
                <a:latin typeface="Times New Roman" pitchFamily="18" charset="0"/>
                <a:ea typeface="+mn-ea"/>
                <a:cs typeface="+mn-cs"/>
              </a:rPr>
              <a:t>, </a:t>
            </a:r>
            <a:r>
              <a:rPr lang="de-DE" sz="1800" b="1" kern="1200" dirty="0">
                <a:solidFill>
                  <a:schemeClr val="tx1"/>
                </a:solidFill>
                <a:effectLst/>
                <a:latin typeface="Times New Roman" pitchFamily="18" charset="0"/>
                <a:ea typeface="+mn-ea"/>
                <a:cs typeface="+mn-cs"/>
              </a:rPr>
              <a:t>Berufsauftrag</a:t>
            </a:r>
            <a:r>
              <a:rPr lang="de-DE" sz="1800" kern="1200" dirty="0">
                <a:solidFill>
                  <a:schemeClr val="tx1"/>
                </a:solidFill>
                <a:effectLst/>
                <a:latin typeface="Times New Roman" pitchFamily="18" charset="0"/>
                <a:ea typeface="+mn-ea"/>
                <a:cs typeface="+mn-cs"/>
              </a:rPr>
              <a:t> und </a:t>
            </a:r>
            <a:r>
              <a:rPr lang="de-DE" sz="1800" b="1" kern="1200" dirty="0">
                <a:solidFill>
                  <a:schemeClr val="tx1"/>
                </a:solidFill>
                <a:effectLst/>
                <a:latin typeface="Times New Roman" pitchFamily="18" charset="0"/>
                <a:ea typeface="+mn-ea"/>
                <a:cs typeface="+mn-cs"/>
              </a:rPr>
              <a:t>Flexibilisierung der Stundentafeln </a:t>
            </a:r>
            <a:r>
              <a:rPr lang="de-DE" sz="1800" kern="1200" dirty="0">
                <a:solidFill>
                  <a:schemeClr val="tx1"/>
                </a:solidFill>
                <a:effectLst/>
                <a:latin typeface="Times New Roman" pitchFamily="18" charset="0"/>
                <a:ea typeface="+mn-ea"/>
                <a:cs typeface="+mn-cs"/>
              </a:rPr>
              <a:t>können nur im Rahmen eines bewilligten </a:t>
            </a:r>
            <a:r>
              <a:rPr lang="de-DE" sz="1800" b="1" kern="1200" dirty="0">
                <a:solidFill>
                  <a:schemeClr val="tx1"/>
                </a:solidFill>
                <a:effectLst/>
                <a:latin typeface="Times New Roman" pitchFamily="18" charset="0"/>
                <a:ea typeface="+mn-ea"/>
                <a:cs typeface="+mn-cs"/>
              </a:rPr>
              <a:t>Schulversuchs</a:t>
            </a:r>
            <a:r>
              <a:rPr lang="de-DE" sz="1800" kern="1200" dirty="0">
                <a:solidFill>
                  <a:schemeClr val="tx1"/>
                </a:solidFill>
                <a:effectLst/>
                <a:latin typeface="Times New Roman" pitchFamily="18" charset="0"/>
                <a:ea typeface="+mn-ea"/>
                <a:cs typeface="+mn-cs"/>
              </a:rPr>
              <a:t> angegangen werden.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800" kern="1200" dirty="0">
                <a:solidFill>
                  <a:schemeClr val="tx1"/>
                </a:solidFill>
                <a:effectLst/>
                <a:latin typeface="Times New Roman" pitchFamily="18" charset="0"/>
                <a:ea typeface="+mn-ea"/>
                <a:cs typeface="+mn-cs"/>
              </a:rPr>
              <a:t>Die </a:t>
            </a:r>
            <a:r>
              <a:rPr lang="de-DE" sz="1800" b="1" kern="1200" dirty="0">
                <a:solidFill>
                  <a:schemeClr val="tx1"/>
                </a:solidFill>
                <a:effectLst/>
                <a:latin typeface="Times New Roman" pitchFamily="18" charset="0"/>
                <a:ea typeface="+mn-ea"/>
                <a:cs typeface="+mn-cs"/>
              </a:rPr>
              <a:t>Versuchsschulen</a:t>
            </a:r>
            <a:r>
              <a:rPr lang="de-DE" sz="1800" kern="1200" dirty="0">
                <a:solidFill>
                  <a:schemeClr val="tx1"/>
                </a:solidFill>
                <a:effectLst/>
                <a:latin typeface="Times New Roman" pitchFamily="18" charset="0"/>
                <a:ea typeface="+mn-ea"/>
                <a:cs typeface="+mn-cs"/>
              </a:rPr>
              <a:t> profitieren von einem zeitlich begrenzten, begleiteten, kontrollierten Setting </a:t>
            </a:r>
            <a:r>
              <a:rPr lang="de-DE" sz="1800" b="1" kern="1200" dirty="0" err="1">
                <a:solidFill>
                  <a:schemeClr val="tx1"/>
                </a:solidFill>
                <a:effectLst/>
                <a:latin typeface="Times New Roman" pitchFamily="18" charset="0"/>
                <a:ea typeface="+mn-ea"/>
                <a:cs typeface="+mn-cs"/>
              </a:rPr>
              <a:t>ausserhalb</a:t>
            </a:r>
            <a:r>
              <a:rPr lang="de-DE" sz="1800" kern="1200" dirty="0">
                <a:solidFill>
                  <a:schemeClr val="tx1"/>
                </a:solidFill>
                <a:effectLst/>
                <a:latin typeface="Times New Roman" pitchFamily="18" charset="0"/>
                <a:ea typeface="+mn-ea"/>
                <a:cs typeface="+mn-cs"/>
              </a:rPr>
              <a:t> der geltenden </a:t>
            </a:r>
            <a:r>
              <a:rPr lang="de-DE" sz="1800" b="1" kern="1200" dirty="0">
                <a:solidFill>
                  <a:schemeClr val="tx1"/>
                </a:solidFill>
                <a:effectLst/>
                <a:latin typeface="Times New Roman" pitchFamily="18" charset="0"/>
                <a:ea typeface="+mn-ea"/>
                <a:cs typeface="+mn-cs"/>
              </a:rPr>
              <a:t>gesetzlichen Vorgaben</a:t>
            </a:r>
            <a:r>
              <a:rPr lang="de-DE" sz="1800" kern="1200" dirty="0">
                <a:solidFill>
                  <a:schemeClr val="tx1"/>
                </a:solidFill>
                <a:effectLst/>
                <a:latin typeface="Times New Roman" pitchFamily="18" charset="0"/>
                <a:ea typeface="+mn-ea"/>
                <a:cs typeface="+mn-cs"/>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DE"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z="1800" kern="1200" dirty="0">
                <a:solidFill>
                  <a:schemeClr val="tx1"/>
                </a:solidFill>
                <a:effectLst/>
                <a:latin typeface="Times New Roman" pitchFamily="18" charset="0"/>
                <a:ea typeface="+mn-ea"/>
                <a:cs typeface="+mn-cs"/>
              </a:rPr>
              <a:t>Für die Schulversuche wird aktuell ein </a:t>
            </a:r>
            <a:r>
              <a:rPr lang="de-CH" sz="1800" b="1" kern="1200" dirty="0">
                <a:solidFill>
                  <a:schemeClr val="tx1"/>
                </a:solidFill>
                <a:effectLst/>
                <a:latin typeface="Times New Roman" pitchFamily="18" charset="0"/>
                <a:ea typeface="+mn-ea"/>
                <a:cs typeface="+mn-cs"/>
              </a:rPr>
              <a:t>Rahmenkonzept</a:t>
            </a:r>
            <a:r>
              <a:rPr lang="de-CH" sz="1800" kern="1200" dirty="0">
                <a:solidFill>
                  <a:schemeClr val="tx1"/>
                </a:solidFill>
                <a:effectLst/>
                <a:latin typeface="Times New Roman" pitchFamily="18" charset="0"/>
                <a:ea typeface="+mn-ea"/>
                <a:cs typeface="+mn-cs"/>
              </a:rPr>
              <a:t> erstellt, das dem </a:t>
            </a:r>
            <a:r>
              <a:rPr lang="de-CH" sz="1800" b="1" kern="1200" dirty="0">
                <a:solidFill>
                  <a:schemeClr val="tx1"/>
                </a:solidFill>
                <a:effectLst/>
                <a:latin typeface="Times New Roman" pitchFamily="18" charset="0"/>
                <a:ea typeface="+mn-ea"/>
                <a:cs typeface="+mn-cs"/>
              </a:rPr>
              <a:t>Regierungsrat</a:t>
            </a:r>
            <a:r>
              <a:rPr lang="de-CH" sz="1800" kern="1200" dirty="0">
                <a:solidFill>
                  <a:schemeClr val="tx1"/>
                </a:solidFill>
                <a:effectLst/>
                <a:latin typeface="Times New Roman" pitchFamily="18" charset="0"/>
                <a:ea typeface="+mn-ea"/>
                <a:cs typeface="+mn-cs"/>
              </a:rPr>
              <a:t> zur Genehmigung vorgelegt werden muss.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sz="1800" kern="1200" dirty="0">
              <a:solidFill>
                <a:schemeClr val="tx1"/>
              </a:solidFill>
              <a:effectLst/>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z="1800" kern="1200" dirty="0">
                <a:solidFill>
                  <a:schemeClr val="tx1"/>
                </a:solidFill>
                <a:effectLst/>
                <a:latin typeface="Times New Roman" pitchFamily="18" charset="0"/>
                <a:ea typeface="+mn-ea"/>
                <a:cs typeface="+mn-cs"/>
              </a:rPr>
              <a:t>Anschliessend soll dieses mit interessierten Schulen </a:t>
            </a:r>
            <a:r>
              <a:rPr lang="de-CH" sz="1800" b="1" kern="1200" dirty="0">
                <a:solidFill>
                  <a:schemeClr val="tx1"/>
                </a:solidFill>
                <a:effectLst/>
                <a:latin typeface="Times New Roman" pitchFamily="18" charset="0"/>
                <a:ea typeface="+mn-ea"/>
                <a:cs typeface="+mn-cs"/>
              </a:rPr>
              <a:t>besprochen und zu Konzepten ausgebaut</a:t>
            </a:r>
            <a:r>
              <a:rPr lang="de-CH" sz="1800" kern="1200" dirty="0">
                <a:solidFill>
                  <a:schemeClr val="tx1"/>
                </a:solidFill>
                <a:effectLst/>
                <a:latin typeface="Times New Roman" pitchFamily="18" charset="0"/>
                <a:ea typeface="+mn-ea"/>
                <a:cs typeface="+mn-cs"/>
              </a:rPr>
              <a:t> werden. Ziel ist es, per Schuljahr </a:t>
            </a:r>
            <a:r>
              <a:rPr lang="de-CH" sz="1800" b="1" kern="1200" dirty="0">
                <a:solidFill>
                  <a:schemeClr val="tx1"/>
                </a:solidFill>
                <a:effectLst/>
                <a:latin typeface="Times New Roman" pitchFamily="18" charset="0"/>
                <a:ea typeface="+mn-ea"/>
                <a:cs typeface="+mn-cs"/>
              </a:rPr>
              <a:t>2028/29 mit den Versuchsschulen </a:t>
            </a:r>
            <a:r>
              <a:rPr lang="de-CH" sz="1800" kern="1200" dirty="0">
                <a:solidFill>
                  <a:schemeClr val="tx1"/>
                </a:solidFill>
                <a:effectLst/>
                <a:latin typeface="Times New Roman" pitchFamily="18" charset="0"/>
                <a:ea typeface="+mn-ea"/>
                <a:cs typeface="+mn-cs"/>
              </a:rPr>
              <a:t>zu starten. </a:t>
            </a:r>
          </a:p>
          <a:p>
            <a:pPr marL="171450" indent="-171450">
              <a:buFont typeface="Arial" panose="020B0604020202020204" pitchFamily="34" charset="0"/>
              <a:buChar char="•"/>
            </a:pPr>
            <a:endParaRPr lang="de-CH" sz="1800" kern="1200" dirty="0">
              <a:solidFill>
                <a:schemeClr val="tx1"/>
              </a:solidFill>
              <a:effectLst/>
              <a:latin typeface="Times New Roman" pitchFamily="18" charset="0"/>
              <a:ea typeface="+mn-ea"/>
              <a:cs typeface="+mn-cs"/>
            </a:endParaRPr>
          </a:p>
          <a:p>
            <a:pPr marL="0" indent="0">
              <a:buFont typeface="Arial" panose="020B0604020202020204" pitchFamily="34" charset="0"/>
              <a:buNone/>
            </a:pPr>
            <a:r>
              <a:rPr lang="de-CH" sz="1800" kern="1200" dirty="0">
                <a:solidFill>
                  <a:schemeClr val="tx1"/>
                </a:solidFill>
                <a:effectLst/>
                <a:latin typeface="Times New Roman" pitchFamily="18" charset="0"/>
                <a:ea typeface="+mn-ea"/>
                <a:cs typeface="+mn-cs"/>
              </a:rPr>
              <a:t>Mit diesen Entwicklungsschritten </a:t>
            </a:r>
            <a:r>
              <a:rPr lang="de-CH" sz="1800" b="1" kern="1200" dirty="0">
                <a:solidFill>
                  <a:schemeClr val="tx1"/>
                </a:solidFill>
                <a:effectLst/>
                <a:latin typeface="Times New Roman" pitchFamily="18" charset="0"/>
                <a:ea typeface="+mn-ea"/>
                <a:cs typeface="+mn-cs"/>
              </a:rPr>
              <a:t>knüpfen</a:t>
            </a:r>
            <a:r>
              <a:rPr lang="de-CH" sz="1800" kern="1200" dirty="0">
                <a:solidFill>
                  <a:schemeClr val="tx1"/>
                </a:solidFill>
                <a:effectLst/>
                <a:latin typeface="Times New Roman" pitchFamily="18" charset="0"/>
                <a:ea typeface="+mn-ea"/>
                <a:cs typeface="+mn-cs"/>
              </a:rPr>
              <a:t> wir an die </a:t>
            </a:r>
            <a:r>
              <a:rPr lang="de-CH" sz="1800" b="1" kern="1200" dirty="0">
                <a:solidFill>
                  <a:schemeClr val="tx1"/>
                </a:solidFill>
                <a:effectLst/>
                <a:latin typeface="Times New Roman" pitchFamily="18" charset="0"/>
                <a:ea typeface="+mn-ea"/>
                <a:cs typeface="+mn-cs"/>
              </a:rPr>
              <a:t>laufenden Arbeiten </a:t>
            </a:r>
            <a:r>
              <a:rPr lang="de-CH" sz="1800" kern="1200" dirty="0">
                <a:solidFill>
                  <a:schemeClr val="tx1"/>
                </a:solidFill>
                <a:effectLst/>
                <a:latin typeface="Times New Roman" pitchFamily="18" charset="0"/>
                <a:ea typeface="+mn-ea"/>
                <a:cs typeface="+mn-cs"/>
              </a:rPr>
              <a:t>in den Schulen an -  immer im Wissen darum, dass </a:t>
            </a:r>
            <a:r>
              <a:rPr lang="de-CH" sz="1800" b="1" kern="1200" dirty="0">
                <a:solidFill>
                  <a:schemeClr val="tx1"/>
                </a:solidFill>
                <a:effectLst/>
                <a:latin typeface="Times New Roman" pitchFamily="18" charset="0"/>
                <a:ea typeface="+mn-ea"/>
                <a:cs typeface="+mn-cs"/>
              </a:rPr>
              <a:t>Schulentwicklung</a:t>
            </a:r>
            <a:r>
              <a:rPr lang="de-CH" sz="1800" kern="1200" dirty="0">
                <a:solidFill>
                  <a:schemeClr val="tx1"/>
                </a:solidFill>
                <a:effectLst/>
                <a:latin typeface="Times New Roman" pitchFamily="18" charset="0"/>
                <a:ea typeface="+mn-ea"/>
                <a:cs typeface="+mn-cs"/>
              </a:rPr>
              <a:t> eine grosse </a:t>
            </a:r>
            <a:r>
              <a:rPr lang="de-CH" sz="1800" b="1" kern="1200" dirty="0">
                <a:solidFill>
                  <a:schemeClr val="tx1"/>
                </a:solidFill>
                <a:effectLst/>
                <a:latin typeface="Times New Roman" pitchFamily="18" charset="0"/>
                <a:ea typeface="+mn-ea"/>
                <a:cs typeface="+mn-cs"/>
              </a:rPr>
              <a:t>Herausforderung</a:t>
            </a:r>
            <a:r>
              <a:rPr lang="de-CH" sz="1800" kern="1200" dirty="0">
                <a:solidFill>
                  <a:schemeClr val="tx1"/>
                </a:solidFill>
                <a:effectLst/>
                <a:latin typeface="Times New Roman" pitchFamily="18" charset="0"/>
                <a:ea typeface="+mn-ea"/>
                <a:cs typeface="+mn-cs"/>
              </a:rPr>
              <a:t> bedeutet, jedoch ebenso </a:t>
            </a:r>
            <a:r>
              <a:rPr lang="de-CH" sz="1800" b="1" kern="1200" dirty="0">
                <a:solidFill>
                  <a:schemeClr val="tx1"/>
                </a:solidFill>
                <a:effectLst/>
                <a:latin typeface="Times New Roman" pitchFamily="18" charset="0"/>
                <a:ea typeface="+mn-ea"/>
                <a:cs typeface="+mn-cs"/>
              </a:rPr>
              <a:t>grosse Chancen </a:t>
            </a:r>
            <a:r>
              <a:rPr lang="de-CH" sz="1800" kern="1200" dirty="0">
                <a:solidFill>
                  <a:schemeClr val="tx1"/>
                </a:solidFill>
                <a:effectLst/>
                <a:latin typeface="Times New Roman" pitchFamily="18" charset="0"/>
                <a:ea typeface="+mn-ea"/>
                <a:cs typeface="+mn-cs"/>
              </a:rPr>
              <a:t>beinhaltet. </a:t>
            </a:r>
          </a:p>
          <a:p>
            <a:pPr marL="0" indent="0">
              <a:buFont typeface="Arial" panose="020B0604020202020204" pitchFamily="34" charset="0"/>
              <a:buNone/>
            </a:pPr>
            <a:endParaRPr lang="de-CH" sz="1800" kern="1200" dirty="0">
              <a:solidFill>
                <a:schemeClr val="tx1"/>
              </a:solidFill>
              <a:effectLst/>
              <a:latin typeface="Times New Roman" pitchFamily="18" charset="0"/>
              <a:ea typeface="+mn-ea"/>
              <a:cs typeface="+mn-cs"/>
            </a:endParaRPr>
          </a:p>
          <a:p>
            <a:pPr marL="0" indent="0">
              <a:buFont typeface="Arial" panose="020B0604020202020204" pitchFamily="34" charset="0"/>
              <a:buNone/>
            </a:pPr>
            <a:r>
              <a:rPr lang="de-CH" sz="1800" kern="1200" dirty="0">
                <a:solidFill>
                  <a:schemeClr val="tx1"/>
                </a:solidFill>
                <a:effectLst/>
                <a:latin typeface="Times New Roman" pitchFamily="18" charset="0"/>
                <a:ea typeface="+mn-ea"/>
                <a:cs typeface="+mn-cs"/>
              </a:rPr>
              <a:t>Nach diesen Vorarbeiten versuchen wir nun die Themen auf den Boden zu bringen und mit Projekten konkret um zu setzen. </a:t>
            </a:r>
          </a:p>
          <a:p>
            <a:pPr marL="0" indent="0">
              <a:buFont typeface="Arial" panose="020B0604020202020204" pitchFamily="34" charset="0"/>
              <a:buNone/>
            </a:pPr>
            <a:endParaRPr lang="de-CH" sz="1800" kern="1200" dirty="0">
              <a:solidFill>
                <a:schemeClr val="tx1"/>
              </a:solidFill>
              <a:effectLst/>
              <a:latin typeface="Times New Roman" pitchFamily="18" charset="0"/>
              <a:ea typeface="+mn-ea"/>
              <a:cs typeface="+mn-cs"/>
            </a:endParaRPr>
          </a:p>
          <a:p>
            <a:pPr marL="0" indent="0">
              <a:buFont typeface="Arial" panose="020B0604020202020204" pitchFamily="34" charset="0"/>
              <a:buNone/>
            </a:pPr>
            <a:r>
              <a:rPr lang="de-CH" sz="1800" kern="1200" dirty="0">
                <a:solidFill>
                  <a:schemeClr val="tx1"/>
                </a:solidFill>
                <a:effectLst/>
                <a:latin typeface="Times New Roman" pitchFamily="18" charset="0"/>
                <a:ea typeface="+mn-ea"/>
                <a:cs typeface="+mn-cs"/>
              </a:rPr>
              <a:t>Ich bin gespannt und freue mich auf die weiteren Entwicklungen mit Ihnen.</a:t>
            </a:r>
          </a:p>
          <a:p>
            <a:pPr marL="171450" indent="-171450">
              <a:buFont typeface="Arial" panose="020B0604020202020204" pitchFamily="34" charset="0"/>
              <a:buChar char="•"/>
            </a:pPr>
            <a:endParaRPr lang="de-CH" sz="1200" kern="1200" dirty="0">
              <a:solidFill>
                <a:schemeClr val="tx1"/>
              </a:solidFill>
              <a:effectLst/>
              <a:latin typeface="Times New Roman" pitchFamily="18" charset="0"/>
              <a:ea typeface="+mn-ea"/>
              <a:cs typeface="+mn-cs"/>
            </a:endParaRPr>
          </a:p>
          <a:p>
            <a:r>
              <a:rPr lang="de-CH" sz="1200" kern="1200" dirty="0">
                <a:solidFill>
                  <a:schemeClr val="tx1"/>
                </a:solidFill>
                <a:effectLst/>
                <a:latin typeface="Times New Roman" pitchFamily="18" charset="0"/>
                <a:ea typeface="+mn-ea"/>
                <a:cs typeface="+mn-cs"/>
              </a:rPr>
              <a:t>3’</a:t>
            </a:r>
          </a:p>
          <a:p>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18</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9922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3E504-2A39-1E22-7ED5-3B33ECEA405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BDA3EBE-8E84-1FA8-923E-0D0831C4037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4D3D9C4-396D-4B42-7EC0-0EAC574AB8EF}"/>
              </a:ext>
            </a:extLst>
          </p:cNvPr>
          <p:cNvSpPr>
            <a:spLocks noGrp="1"/>
          </p:cNvSpPr>
          <p:nvPr>
            <p:ph type="body" idx="1"/>
          </p:nvPr>
        </p:nvSpPr>
        <p:spPr/>
        <p:txBody>
          <a:bodyPr/>
          <a:lstStyle/>
          <a:p>
            <a:pPr marL="0" indent="0">
              <a:buNone/>
            </a:pPr>
            <a:r>
              <a:rPr lang="de-CH" sz="1800" b="0" dirty="0"/>
              <a:t>Dieses Thema beschäftigt uns – wie sie wissen – alle. </a:t>
            </a:r>
          </a:p>
          <a:p>
            <a:pPr marL="0" indent="0">
              <a:buNone/>
            </a:pPr>
            <a:endParaRPr lang="de-CH" sz="1800" b="0" dirty="0"/>
          </a:p>
          <a:p>
            <a:pPr marL="0" indent="0">
              <a:buNone/>
            </a:pPr>
            <a:r>
              <a:rPr lang="de-CH" sz="1800" b="0" dirty="0"/>
              <a:t>Wir verstehen unter Förderbereich die ganze Spannweite von der Förderung im Unterricht, sonderpädagogischen Massnahmen in den Schulgemeinden hin zur Sonderschulung.</a:t>
            </a:r>
          </a:p>
          <a:p>
            <a:pPr marL="0" indent="0">
              <a:buNone/>
            </a:pPr>
            <a:br>
              <a:rPr lang="de-CH" sz="1800" b="0" dirty="0"/>
            </a:br>
            <a:r>
              <a:rPr lang="de-CH" sz="1800" b="0" dirty="0"/>
              <a:t>Gerne halte ich Sie zu einigen übergreifenden und konkreten Hinweisen dazu auf dem laufenden.</a:t>
            </a:r>
          </a:p>
          <a:p>
            <a:pPr marL="0" indent="0">
              <a:buNone/>
            </a:pPr>
            <a:endParaRPr lang="de-CH" sz="1400" b="0" dirty="0"/>
          </a:p>
          <a:p>
            <a:pPr marL="0" indent="0">
              <a:buNone/>
            </a:pPr>
            <a:r>
              <a:rPr lang="de-CH" sz="1400" b="0" dirty="0"/>
              <a:t>1’</a:t>
            </a:r>
            <a:endParaRPr lang="de-CH" b="0" dirty="0"/>
          </a:p>
          <a:p>
            <a:endParaRPr lang="de-CH" dirty="0"/>
          </a:p>
        </p:txBody>
      </p:sp>
      <p:sp>
        <p:nvSpPr>
          <p:cNvPr id="4" name="Foliennummernplatzhalter 3">
            <a:extLst>
              <a:ext uri="{FF2B5EF4-FFF2-40B4-BE49-F238E27FC236}">
                <a16:creationId xmlns:a16="http://schemas.microsoft.com/office/drawing/2014/main" id="{B11236B8-3FFF-302A-133C-ECCB738D505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32971-03E1-4459-B132-1DDDAD1AB94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10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9180C-7C45-D308-0B01-6E0F3F5FBD6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51E6727-0481-09A4-CE2D-6E4ACBFC2E5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C68CA4A-132F-8572-496E-AA2F1311EBB5}"/>
              </a:ext>
            </a:extLst>
          </p:cNvPr>
          <p:cNvSpPr>
            <a:spLocks noGrp="1"/>
          </p:cNvSpPr>
          <p:nvPr>
            <p:ph type="body" idx="1"/>
          </p:nvPr>
        </p:nvSpPr>
        <p:spPr/>
        <p:txBody>
          <a:bodyPr/>
          <a:lstStyle/>
          <a:p>
            <a:pPr marL="342900" lvl="0" indent="-342900">
              <a:lnSpc>
                <a:spcPts val="1400"/>
              </a:lnSpc>
              <a:buFont typeface="Wingdings" panose="05000000000000000000" pitchFamily="2" charset="2"/>
              <a:buChar char=""/>
              <a:tabLst>
                <a:tab pos="180340" algn="l"/>
              </a:tabLst>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Diese Folien zu den laufenden Arbeiten im Förderbereich haben die meisten von Ihnen bereits gesehen. </a:t>
            </a:r>
          </a:p>
          <a:p>
            <a:pPr marL="342900" lvl="0" indent="-342900">
              <a:lnSpc>
                <a:spcPts val="1400"/>
              </a:lnSpc>
              <a:buFont typeface="Wingdings" panose="05000000000000000000" pitchFamily="2" charset="2"/>
              <a:buChar char=""/>
              <a:tabLst>
                <a:tab pos="180340" algn="l"/>
              </a:tabLst>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400"/>
              </a:lnSpc>
              <a:buFont typeface="Wingdings" panose="05000000000000000000" pitchFamily="2" charset="2"/>
              <a:buChar char=""/>
              <a:tabLst>
                <a:tab pos="180340" algn="l"/>
              </a:tabLst>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Gerne ergänze ich mit einigen Informationen zum aktuellen Stand:  </a:t>
            </a:r>
          </a:p>
          <a:p>
            <a:pPr marL="0" lvl="0" indent="0">
              <a:lnSpc>
                <a:spcPts val="1400"/>
              </a:lnSpc>
              <a:buFont typeface="Wingdings" panose="05000000000000000000" pitchFamily="2" charset="2"/>
              <a:buNone/>
              <a:tabLst>
                <a:tab pos="180340" algn="l"/>
              </a:tabLst>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ts val="1400"/>
              </a:lnSpc>
              <a:buFont typeface="Wingdings" panose="05000000000000000000" pitchFamily="2" charset="2"/>
              <a:buNone/>
              <a:tabLst>
                <a:tab pos="180340" algn="l"/>
              </a:tabLst>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KLICK</a:t>
            </a:r>
          </a:p>
          <a:p>
            <a:pPr marL="0" lvl="0" indent="0">
              <a:lnSpc>
                <a:spcPts val="1400"/>
              </a:lnSpc>
              <a:buFont typeface="Wingdings" panose="05000000000000000000" pitchFamily="2" charset="2"/>
              <a:buNone/>
              <a:tabLst>
                <a:tab pos="180340" algn="l"/>
              </a:tabLst>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400"/>
              </a:lnSpc>
              <a:buFont typeface="Wingdings" panose="05000000000000000000" pitchFamily="2" charset="2"/>
              <a:buChar char=""/>
              <a:tabLst>
                <a:tab pos="180340" algn="l"/>
              </a:tabLst>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Die Berichte der AG Zukunft Sonderschulen und AG Zukunft Förderkonzepte gingen Ende 2025 in Konsultation bei den Bildungspartnern. </a:t>
            </a:r>
          </a:p>
          <a:p>
            <a:pPr marL="342900" lvl="0" indent="-342900">
              <a:lnSpc>
                <a:spcPts val="1400"/>
              </a:lnSpc>
              <a:buFont typeface="Wingdings" panose="05000000000000000000" pitchFamily="2" charset="2"/>
              <a:buChar char=""/>
              <a:tabLst>
                <a:tab pos="180340" algn="l"/>
              </a:tabLst>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400"/>
              </a:lnSpc>
              <a:buFont typeface="Wingdings" panose="05000000000000000000" pitchFamily="2" charset="2"/>
              <a:buChar char=""/>
              <a:tabLst>
                <a:tab pos="180340" algn="l"/>
              </a:tabLst>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Vielen Dank für die kritische Auseinandersetzung mit diesen Dokumenten. Wir sind gespannt auf die Rückmeldungen.</a:t>
            </a:r>
          </a:p>
          <a:p>
            <a:pPr marL="342900" lvl="0" indent="-342900">
              <a:lnSpc>
                <a:spcPts val="1400"/>
              </a:lnSpc>
              <a:buFont typeface="Wingdings" panose="05000000000000000000" pitchFamily="2" charset="2"/>
              <a:buChar char=""/>
              <a:tabLst>
                <a:tab pos="180340" algn="l"/>
              </a:tabLst>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ts val="1400"/>
              </a:lnSpc>
              <a:spcBef>
                <a:spcPct val="30000"/>
              </a:spcBef>
              <a:spcAft>
                <a:spcPct val="0"/>
              </a:spcAft>
              <a:buClrTx/>
              <a:buSzTx/>
              <a:buFont typeface="Wingdings" panose="05000000000000000000" pitchFamily="2" charset="2"/>
              <a:buChar char=""/>
              <a:tabLst>
                <a:tab pos="180340" algn="l"/>
              </a:tabLst>
              <a:defRP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Die Ergebnisse werden im April und Mai ausgewertet und bilden dann …</a:t>
            </a:r>
          </a:p>
          <a:p>
            <a:pPr marL="0" marR="0" lvl="0" indent="0" algn="l" defTabSz="914400" rtl="0" eaLnBrk="0" fontAlgn="base" latinLnBrk="0" hangingPunct="0">
              <a:lnSpc>
                <a:spcPts val="1400"/>
              </a:lnSpc>
              <a:spcBef>
                <a:spcPct val="30000"/>
              </a:spcBef>
              <a:spcAft>
                <a:spcPct val="0"/>
              </a:spcAft>
              <a:buClrTx/>
              <a:buSzTx/>
              <a:buFont typeface="Wingdings" panose="05000000000000000000" pitchFamily="2" charset="2"/>
              <a:buNone/>
              <a:tabLst>
                <a:tab pos="180340" algn="l"/>
              </a:tabLst>
              <a:defRPr/>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ts val="1400"/>
              </a:lnSpc>
              <a:spcBef>
                <a:spcPct val="30000"/>
              </a:spcBef>
              <a:spcAft>
                <a:spcPct val="0"/>
              </a:spcAft>
              <a:buClrTx/>
              <a:buSzTx/>
              <a:buFont typeface="Wingdings" panose="05000000000000000000" pitchFamily="2" charset="2"/>
              <a:buNone/>
              <a:tabLst>
                <a:tab pos="180340" algn="l"/>
              </a:tabLst>
              <a:defRP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KLICK</a:t>
            </a:r>
            <a:br>
              <a:rPr lang="de-CH" sz="1800" dirty="0">
                <a:effectLst/>
                <a:latin typeface="Arial" panose="020B0604020202020204" pitchFamily="34" charset="0"/>
                <a:ea typeface="Times New Roman" panose="02020603050405020304" pitchFamily="18" charset="0"/>
                <a:cs typeface="Times New Roman" panose="02020603050405020304" pitchFamily="18" charset="0"/>
              </a:rPr>
            </a:b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ts val="1400"/>
              </a:lnSpc>
              <a:spcBef>
                <a:spcPct val="30000"/>
              </a:spcBef>
              <a:spcAft>
                <a:spcPct val="0"/>
              </a:spcAft>
              <a:buClrTx/>
              <a:buSzTx/>
              <a:buFont typeface="Wingdings" panose="05000000000000000000" pitchFamily="2" charset="2"/>
              <a:buNone/>
              <a:tabLst>
                <a:tab pos="180340" algn="l"/>
              </a:tabLst>
              <a:defRP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 zusammen mit einer Auslegeordnung zum Sonderpädagogischen Zuschlag … </a:t>
            </a:r>
            <a:br>
              <a:rPr lang="de-CH" sz="1800" dirty="0">
                <a:effectLst/>
                <a:latin typeface="Arial" panose="020B0604020202020204" pitchFamily="34" charset="0"/>
                <a:ea typeface="Times New Roman" panose="02020603050405020304" pitchFamily="18" charset="0"/>
                <a:cs typeface="Times New Roman" panose="02020603050405020304" pitchFamily="18" charset="0"/>
              </a:rPr>
            </a:b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ts val="1400"/>
              </a:lnSpc>
              <a:spcBef>
                <a:spcPct val="30000"/>
              </a:spcBef>
              <a:spcAft>
                <a:spcPct val="0"/>
              </a:spcAft>
              <a:buClrTx/>
              <a:buSzTx/>
              <a:buFont typeface="Wingdings" panose="05000000000000000000" pitchFamily="2" charset="2"/>
              <a:buNone/>
              <a:tabLst>
                <a:tab pos="180340" algn="l"/>
              </a:tabLst>
              <a:defRP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KLICK</a:t>
            </a:r>
          </a:p>
          <a:p>
            <a:pPr marL="342900" marR="0" lvl="0" indent="-342900" algn="l" defTabSz="914400" rtl="0" eaLnBrk="0" fontAlgn="base" latinLnBrk="0" hangingPunct="0">
              <a:lnSpc>
                <a:spcPts val="1400"/>
              </a:lnSpc>
              <a:spcBef>
                <a:spcPct val="30000"/>
              </a:spcBef>
              <a:spcAft>
                <a:spcPct val="0"/>
              </a:spcAft>
              <a:buClrTx/>
              <a:buSzTx/>
              <a:buFont typeface="Wingdings" panose="05000000000000000000" pitchFamily="2" charset="2"/>
              <a:buChar char=""/>
              <a:tabLst>
                <a:tab pos="180340" algn="l"/>
              </a:tabLst>
              <a:defRPr/>
            </a:pPr>
            <a:r>
              <a:rPr lang="de-CH" sz="1800" strike="noStrike" dirty="0">
                <a:effectLst/>
                <a:latin typeface="Arial" panose="020B0604020202020204" pitchFamily="34" charset="0"/>
                <a:ea typeface="Times New Roman" panose="02020603050405020304" pitchFamily="18" charset="0"/>
                <a:cs typeface="Times New Roman" panose="02020603050405020304" pitchFamily="18" charset="0"/>
              </a:rPr>
              <a:t>…die Grundlage für Entscheidungen des DEK zum weiteren Vorgehen im Bereich Sonderschulung resp. zur Sicherstellung von genügend Plätzen und Anpassungen an de Rechtsgrundlagen im Bereich Förderkonzept. </a:t>
            </a:r>
          </a:p>
          <a:p>
            <a:pPr marL="342900" marR="0" lvl="0" indent="-342900" algn="l" defTabSz="914400" rtl="0" eaLnBrk="0" fontAlgn="base" latinLnBrk="0" hangingPunct="0">
              <a:lnSpc>
                <a:spcPts val="1400"/>
              </a:lnSpc>
              <a:spcBef>
                <a:spcPct val="30000"/>
              </a:spcBef>
              <a:spcAft>
                <a:spcPct val="0"/>
              </a:spcAft>
              <a:buClrTx/>
              <a:buSzTx/>
              <a:buFont typeface="Wingdings" panose="05000000000000000000" pitchFamily="2" charset="2"/>
              <a:buChar char=""/>
              <a:tabLst>
                <a:tab pos="180340" algn="l"/>
              </a:tabLst>
              <a:defRPr/>
            </a:pPr>
            <a:endParaRPr kumimoji="0" lang="de-CH"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0" fontAlgn="base" latinLnBrk="0" hangingPunct="0">
              <a:lnSpc>
                <a:spcPts val="1400"/>
              </a:lnSpc>
              <a:spcBef>
                <a:spcPct val="30000"/>
              </a:spcBef>
              <a:spcAft>
                <a:spcPct val="0"/>
              </a:spcAft>
              <a:buClrTx/>
              <a:buSzTx/>
              <a:buFont typeface="Wingdings" panose="05000000000000000000" pitchFamily="2" charset="2"/>
              <a:buNone/>
              <a:tabLst>
                <a:tab pos="180340" algn="l"/>
              </a:tabLst>
              <a:defRPr/>
            </a:pPr>
            <a:r>
              <a:rPr kumimoji="0" lang="de-CH" sz="1800" b="0" i="0" u="none" strike="noStrike" kern="1200" cap="none" spc="0" normalizeH="0" baseline="0" noProof="0" dirty="0">
                <a:ln>
                  <a:noFill/>
                </a:ln>
                <a:solidFill>
                  <a:prstClr val="black"/>
                </a:solidFill>
                <a:effectLst/>
                <a:uLnTx/>
                <a:uFillTx/>
                <a:latin typeface="Arial"/>
                <a:ea typeface="+mn-ea"/>
                <a:cs typeface="+mn-cs"/>
              </a:rPr>
              <a:t>KLICK</a:t>
            </a:r>
          </a:p>
          <a:p>
            <a:pPr marL="0" marR="0" lvl="0" indent="0" algn="l" defTabSz="914400" rtl="0" eaLnBrk="0" fontAlgn="base" latinLnBrk="0" hangingPunct="0">
              <a:lnSpc>
                <a:spcPts val="1400"/>
              </a:lnSpc>
              <a:spcBef>
                <a:spcPct val="30000"/>
              </a:spcBef>
              <a:spcAft>
                <a:spcPct val="0"/>
              </a:spcAft>
              <a:buClrTx/>
              <a:buSzTx/>
              <a:buFont typeface="Wingdings" panose="05000000000000000000" pitchFamily="2" charset="2"/>
              <a:buNone/>
              <a:tabLst>
                <a:tab pos="180340" algn="l"/>
              </a:tabLst>
              <a:defRPr/>
            </a:pPr>
            <a:endParaRPr kumimoji="0" lang="de-CH"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0" fontAlgn="base" latinLnBrk="0" hangingPunct="0">
              <a:lnSpc>
                <a:spcPts val="1400"/>
              </a:lnSpc>
              <a:spcBef>
                <a:spcPct val="30000"/>
              </a:spcBef>
              <a:spcAft>
                <a:spcPct val="0"/>
              </a:spcAft>
              <a:buClrTx/>
              <a:buSzTx/>
              <a:buFont typeface="Wingdings" panose="05000000000000000000" pitchFamily="2" charset="2"/>
              <a:buChar char=""/>
              <a:tabLst>
                <a:tab pos="180340" algn="l"/>
              </a:tabLst>
              <a:defRPr/>
            </a:pPr>
            <a:r>
              <a:rPr kumimoji="0" lang="de-CH" sz="1800" b="0" i="0" u="none" strike="noStrike" kern="1200" cap="none" spc="0" normalizeH="0" baseline="0" noProof="0" dirty="0">
                <a:ln>
                  <a:noFill/>
                </a:ln>
                <a:solidFill>
                  <a:prstClr val="black"/>
                </a:solidFill>
                <a:effectLst/>
                <a:uLnTx/>
                <a:uFillTx/>
                <a:latin typeface="Arial"/>
                <a:ea typeface="+mn-ea"/>
                <a:cs typeface="+mn-cs"/>
              </a:rPr>
              <a:t>Parallel zu diesen Arbeiten haben wir ausgehend von der Fokusevaluation </a:t>
            </a:r>
            <a:r>
              <a:rPr kumimoji="0" lang="de-CH" sz="1800" b="0" i="0" u="none" strike="noStrike" kern="1200" cap="none" spc="0" normalizeH="0" baseline="0" noProof="0" dirty="0" err="1">
                <a:ln>
                  <a:noFill/>
                </a:ln>
                <a:solidFill>
                  <a:prstClr val="black"/>
                </a:solidFill>
                <a:effectLst/>
                <a:uLnTx/>
                <a:uFillTx/>
                <a:latin typeface="Arial"/>
                <a:ea typeface="+mn-ea"/>
                <a:cs typeface="+mn-cs"/>
              </a:rPr>
              <a:t>InS</a:t>
            </a:r>
            <a:r>
              <a:rPr kumimoji="0" lang="de-CH" sz="1800" b="0" i="0" u="none" strike="noStrike" kern="1200" cap="none" spc="0" normalizeH="0" baseline="0" noProof="0" dirty="0">
                <a:ln>
                  <a:noFill/>
                </a:ln>
                <a:solidFill>
                  <a:prstClr val="black"/>
                </a:solidFill>
                <a:effectLst/>
                <a:uLnTx/>
                <a:uFillTx/>
                <a:latin typeface="Arial"/>
                <a:ea typeface="+mn-ea"/>
                <a:cs typeface="+mn-cs"/>
              </a:rPr>
              <a:t> an Ideen unter dem </a:t>
            </a:r>
            <a:r>
              <a:rPr lang="de-CH" sz="1800" dirty="0">
                <a:effectLst/>
                <a:latin typeface="Arial" panose="020B0604020202020204" pitchFamily="34" charset="0"/>
                <a:ea typeface="Times New Roman" panose="02020603050405020304" pitchFamily="18" charset="0"/>
                <a:cs typeface="Times New Roman" panose="02020603050405020304" pitchFamily="18" charset="0"/>
              </a:rPr>
              <a:t>Stichwort «Kompetenzzentrum </a:t>
            </a:r>
            <a:r>
              <a:rPr lang="de-CH" sz="1800" dirty="0" err="1">
                <a:effectLst/>
                <a:latin typeface="Arial" panose="020B0604020202020204" pitchFamily="34" charset="0"/>
                <a:ea typeface="Times New Roman" panose="02020603050405020304" pitchFamily="18" charset="0"/>
                <a:cs typeface="Times New Roman" panose="02020603050405020304" pitchFamily="18" charset="0"/>
              </a:rPr>
              <a:t>InS</a:t>
            </a:r>
            <a:r>
              <a:rPr lang="de-CH" sz="1800" dirty="0">
                <a:effectLst/>
                <a:latin typeface="Arial" panose="020B0604020202020204" pitchFamily="34" charset="0"/>
                <a:ea typeface="Times New Roman" panose="02020603050405020304" pitchFamily="18" charset="0"/>
                <a:cs typeface="Times New Roman" panose="02020603050405020304" pitchFamily="18" charset="0"/>
              </a:rPr>
              <a:t>» gearbeitet. Daraus werden wir als erstes die Idee zentrale Koordination der </a:t>
            </a:r>
            <a:r>
              <a:rPr lang="de-CH" sz="1800" dirty="0" err="1">
                <a:effectLst/>
                <a:latin typeface="Arial" panose="020B0604020202020204" pitchFamily="34" charset="0"/>
                <a:ea typeface="Times New Roman" panose="02020603050405020304" pitchFamily="18" charset="0"/>
                <a:cs typeface="Times New Roman" panose="02020603050405020304" pitchFamily="18" charset="0"/>
              </a:rPr>
              <a:t>InS</a:t>
            </a:r>
            <a:r>
              <a:rPr lang="de-CH" sz="1800" dirty="0">
                <a:effectLst/>
                <a:latin typeface="Arial" panose="020B0604020202020204" pitchFamily="34" charset="0"/>
                <a:ea typeface="Times New Roman" panose="02020603050405020304" pitchFamily="18" charset="0"/>
                <a:cs typeface="Times New Roman" panose="02020603050405020304" pitchFamily="18" charset="0"/>
              </a:rPr>
              <a:t>-Beratung weiterverfolgen.</a:t>
            </a:r>
          </a:p>
          <a:p>
            <a:pPr marL="0" marR="0" lvl="0" indent="0" algn="l" defTabSz="914400" rtl="0" eaLnBrk="0" fontAlgn="base" latinLnBrk="0" hangingPunct="0">
              <a:lnSpc>
                <a:spcPts val="1400"/>
              </a:lnSpc>
              <a:spcBef>
                <a:spcPct val="30000"/>
              </a:spcBef>
              <a:spcAft>
                <a:spcPct val="0"/>
              </a:spcAft>
              <a:buClrTx/>
              <a:buSzTx/>
              <a:buFont typeface="Wingdings" panose="05000000000000000000" pitchFamily="2" charset="2"/>
              <a:buNone/>
              <a:tabLst>
                <a:tab pos="180340" algn="l"/>
              </a:tabLst>
              <a:defRPr/>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ts val="1400"/>
              </a:lnSpc>
              <a:spcBef>
                <a:spcPct val="30000"/>
              </a:spcBef>
              <a:spcAft>
                <a:spcPct val="0"/>
              </a:spcAft>
              <a:buClrTx/>
              <a:buSzTx/>
              <a:buFont typeface="Wingdings" panose="05000000000000000000" pitchFamily="2" charset="2"/>
              <a:buNone/>
              <a:tabLst>
                <a:tab pos="180340" algn="l"/>
              </a:tabLst>
              <a:defRP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KLICK</a:t>
            </a:r>
          </a:p>
          <a:p>
            <a:pPr marL="0" marR="0" lvl="0" indent="0" algn="l" defTabSz="914400" rtl="0" eaLnBrk="0" fontAlgn="base" latinLnBrk="0" hangingPunct="0">
              <a:lnSpc>
                <a:spcPts val="1400"/>
              </a:lnSpc>
              <a:spcBef>
                <a:spcPct val="30000"/>
              </a:spcBef>
              <a:spcAft>
                <a:spcPct val="0"/>
              </a:spcAft>
              <a:buClrTx/>
              <a:buSzTx/>
              <a:buFont typeface="Wingdings" panose="05000000000000000000" pitchFamily="2" charset="2"/>
              <a:buNone/>
              <a:tabLst>
                <a:tab pos="180340" algn="l"/>
              </a:tabLst>
              <a:defRPr/>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ts val="1400"/>
              </a:lnSpc>
              <a:spcBef>
                <a:spcPct val="30000"/>
              </a:spcBef>
              <a:spcAft>
                <a:spcPct val="0"/>
              </a:spcAft>
              <a:buClrTx/>
              <a:buSzTx/>
              <a:buFont typeface="Wingdings" panose="05000000000000000000" pitchFamily="2" charset="2"/>
              <a:buChar char=""/>
              <a:tabLst>
                <a:tab pos="180340" algn="l"/>
              </a:tabLst>
              <a:defRPr/>
            </a:pPr>
            <a:r>
              <a:rPr kumimoji="0" lang="de-CH"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Weitere Schienen betreffen den B</a:t>
            </a:r>
            <a:r>
              <a:rPr lang="de-CH" sz="1800" dirty="0" err="1">
                <a:effectLst/>
                <a:latin typeface="Arial" panose="020B0604020202020204" pitchFamily="34" charset="0"/>
                <a:ea typeface="Times New Roman" panose="02020603050405020304" pitchFamily="18" charset="0"/>
                <a:cs typeface="Times New Roman" panose="02020603050405020304" pitchFamily="18" charset="0"/>
              </a:rPr>
              <a:t>erufsauftrag</a:t>
            </a:r>
            <a:r>
              <a:rPr lang="de-CH" sz="1800" dirty="0">
                <a:effectLst/>
                <a:latin typeface="Arial" panose="020B0604020202020204" pitchFamily="34" charset="0"/>
                <a:ea typeface="Times New Roman" panose="02020603050405020304" pitchFamily="18" charset="0"/>
                <a:cs typeface="Times New Roman" panose="02020603050405020304" pitchFamily="18" charset="0"/>
              </a:rPr>
              <a:t> SHP und das neue Rahmenkonzept BBF. </a:t>
            </a:r>
            <a:br>
              <a:rPr lang="de-CH" sz="1800" dirty="0">
                <a:effectLst/>
                <a:latin typeface="Arial" panose="020B0604020202020204" pitchFamily="34" charset="0"/>
                <a:ea typeface="Times New Roman" panose="02020603050405020304" pitchFamily="18" charset="0"/>
                <a:cs typeface="Times New Roman" panose="02020603050405020304" pitchFamily="18" charset="0"/>
              </a:rPr>
            </a:br>
            <a:r>
              <a:rPr lang="de-CH" sz="1800" dirty="0">
                <a:effectLst/>
                <a:latin typeface="Arial" panose="020B0604020202020204" pitchFamily="34" charset="0"/>
                <a:ea typeface="Times New Roman" panose="02020603050405020304" pitchFamily="18" charset="0"/>
                <a:cs typeface="Times New Roman" panose="02020603050405020304" pitchFamily="18" charset="0"/>
              </a:rPr>
              <a:t>- Der </a:t>
            </a:r>
            <a:r>
              <a:rPr kumimoji="0" lang="de-CH" sz="18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B</a:t>
            </a:r>
            <a:r>
              <a:rPr lang="de-CH" sz="1800" dirty="0" err="1">
                <a:effectLst/>
                <a:latin typeface="Arial" panose="020B0604020202020204" pitchFamily="34" charset="0"/>
                <a:ea typeface="Times New Roman" panose="02020603050405020304" pitchFamily="18" charset="0"/>
                <a:cs typeface="Times New Roman" panose="02020603050405020304" pitchFamily="18" charset="0"/>
              </a:rPr>
              <a:t>erufsauftrag</a:t>
            </a:r>
            <a:r>
              <a:rPr lang="de-CH" sz="1800" dirty="0">
                <a:effectLst/>
                <a:latin typeface="Arial" panose="020B0604020202020204" pitchFamily="34" charset="0"/>
                <a:ea typeface="Times New Roman" panose="02020603050405020304" pitchFamily="18" charset="0"/>
                <a:cs typeface="Times New Roman" panose="02020603050405020304" pitchFamily="18" charset="0"/>
              </a:rPr>
              <a:t> SHP wurde von der AG Personalentwicklung zu Kenntnis genommen und ist nun bereit zur Inkraftsetzung. </a:t>
            </a:r>
          </a:p>
          <a:p>
            <a:pPr marL="342900" marR="0" lvl="0" indent="-342900" algn="l" defTabSz="914400" rtl="0" eaLnBrk="0" fontAlgn="base" latinLnBrk="0" hangingPunct="0">
              <a:lnSpc>
                <a:spcPts val="1400"/>
              </a:lnSpc>
              <a:spcBef>
                <a:spcPct val="30000"/>
              </a:spcBef>
              <a:spcAft>
                <a:spcPct val="0"/>
              </a:spcAft>
              <a:buClrTx/>
              <a:buSzTx/>
              <a:buFont typeface="Wingdings" panose="05000000000000000000" pitchFamily="2" charset="2"/>
              <a:buChar char=""/>
              <a:tabLst>
                <a:tab pos="180340" algn="l"/>
              </a:tabLst>
              <a:defRPr/>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ts val="1400"/>
              </a:lnSpc>
              <a:spcBef>
                <a:spcPct val="30000"/>
              </a:spcBef>
              <a:spcAft>
                <a:spcPct val="0"/>
              </a:spcAft>
              <a:buClrTx/>
              <a:buSzTx/>
              <a:buFont typeface="Wingdings" panose="05000000000000000000" pitchFamily="2" charset="2"/>
              <a:buChar char=""/>
              <a:tabLst>
                <a:tab pos="180340" algn="l"/>
              </a:tabLst>
              <a:defRP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An dieser Stelle vielen Dank allen Beteiligten für die Mitarbeit an diesem Dokument. Ich denke wir haben nun ein breit getragenes und abgestütztes Papier vorliegen.</a:t>
            </a:r>
          </a:p>
          <a:p>
            <a:pPr marL="342900" marR="0" lvl="0" indent="-342900" algn="l" defTabSz="914400" rtl="0" eaLnBrk="0" fontAlgn="base" latinLnBrk="0" hangingPunct="0">
              <a:lnSpc>
                <a:spcPts val="1400"/>
              </a:lnSpc>
              <a:spcBef>
                <a:spcPct val="30000"/>
              </a:spcBef>
              <a:spcAft>
                <a:spcPct val="0"/>
              </a:spcAft>
              <a:buClrTx/>
              <a:buSzTx/>
              <a:buFont typeface="Wingdings" panose="05000000000000000000" pitchFamily="2" charset="2"/>
              <a:buChar char=""/>
              <a:tabLst>
                <a:tab pos="180340" algn="l"/>
              </a:tabLst>
              <a:defRPr/>
            </a:pPr>
            <a:br>
              <a:rPr lang="de-CH" sz="1800" dirty="0">
                <a:effectLst/>
                <a:latin typeface="Arial" panose="020B0604020202020204" pitchFamily="34" charset="0"/>
                <a:ea typeface="Times New Roman" panose="02020603050405020304" pitchFamily="18" charset="0"/>
                <a:cs typeface="Times New Roman" panose="02020603050405020304" pitchFamily="18" charset="0"/>
              </a:rPr>
            </a:br>
            <a:r>
              <a:rPr lang="de-CH" sz="1800" dirty="0">
                <a:effectLst/>
                <a:latin typeface="Arial" panose="020B0604020202020204" pitchFamily="34" charset="0"/>
                <a:ea typeface="Times New Roman" panose="02020603050405020304" pitchFamily="18" charset="0"/>
                <a:cs typeface="Times New Roman" panose="02020603050405020304" pitchFamily="18" charset="0"/>
              </a:rPr>
              <a:t>- Das neue Rahmenkonzept BBF bezieht neu Sek II und alle Talentsparten (neben Sport, Musik, Tanz aus Kunst und kognitive Förderung) mit ein. Am Moment arbeitet das DEK noch an Varianten, betr. einer möglichen finanziellen Unterstützung spezieller Beschulungen für Höchstbegabte. Das Inkrafttreten geplant per 1. Januar 2027</a:t>
            </a:r>
          </a:p>
          <a:p>
            <a:pPr marL="342900" marR="0" lvl="0" indent="-342900" algn="l" defTabSz="914400" rtl="0" eaLnBrk="0" fontAlgn="base" latinLnBrk="0" hangingPunct="0">
              <a:lnSpc>
                <a:spcPts val="1400"/>
              </a:lnSpc>
              <a:spcBef>
                <a:spcPct val="30000"/>
              </a:spcBef>
              <a:spcAft>
                <a:spcPct val="0"/>
              </a:spcAft>
              <a:buClrTx/>
              <a:buSzTx/>
              <a:buFont typeface="Wingdings" panose="05000000000000000000" pitchFamily="2" charset="2"/>
              <a:buChar char=""/>
              <a:tabLst>
                <a:tab pos="180340" algn="l"/>
              </a:tabLst>
              <a:defRPr/>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ts val="1400"/>
              </a:lnSpc>
              <a:spcBef>
                <a:spcPct val="30000"/>
              </a:spcBef>
              <a:spcAft>
                <a:spcPct val="0"/>
              </a:spcAft>
              <a:buClrTx/>
              <a:buSzTx/>
              <a:buFont typeface="Wingdings" panose="05000000000000000000" pitchFamily="2" charset="2"/>
              <a:buNone/>
              <a:tabLst>
                <a:tab pos="180340" algn="l"/>
              </a:tabLst>
              <a:defRP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KLICK</a:t>
            </a:r>
          </a:p>
          <a:p>
            <a:pPr marL="0" marR="0" lvl="0" indent="0" algn="l" defTabSz="914400" rtl="0" eaLnBrk="0" fontAlgn="base" latinLnBrk="0" hangingPunct="0">
              <a:lnSpc>
                <a:spcPts val="1400"/>
              </a:lnSpc>
              <a:spcBef>
                <a:spcPct val="30000"/>
              </a:spcBef>
              <a:spcAft>
                <a:spcPct val="0"/>
              </a:spcAft>
              <a:buClrTx/>
              <a:buSzTx/>
              <a:buFont typeface="Wingdings" panose="05000000000000000000" pitchFamily="2" charset="2"/>
              <a:buNone/>
              <a:tabLst>
                <a:tab pos="180340" algn="l"/>
              </a:tabLst>
              <a:defRPr/>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ts val="1400"/>
              </a:lnSpc>
              <a:spcBef>
                <a:spcPct val="30000"/>
              </a:spcBef>
              <a:spcAft>
                <a:spcPct val="0"/>
              </a:spcAft>
              <a:buClrTx/>
              <a:buSzTx/>
              <a:buFont typeface="Wingdings" panose="05000000000000000000" pitchFamily="2" charset="2"/>
              <a:buNone/>
              <a:tabLst>
                <a:tab pos="180340" algn="l"/>
              </a:tabLst>
              <a:defRPr/>
            </a:pPr>
            <a:r>
              <a:rPr lang="de-CH" sz="1800" dirty="0">
                <a:effectLst/>
                <a:latin typeface="Arial" panose="020B0604020202020204" pitchFamily="34" charset="0"/>
                <a:ea typeface="Times New Roman" panose="02020603050405020304" pitchFamily="18" charset="0"/>
                <a:cs typeface="Times New Roman" panose="02020603050405020304" pitchFamily="18" charset="0"/>
              </a:rPr>
              <a:t>4’</a:t>
            </a:r>
          </a:p>
          <a:p>
            <a:pPr marL="0" lvl="0" indent="0">
              <a:lnSpc>
                <a:spcPts val="1400"/>
              </a:lnSpc>
              <a:buFont typeface="Wingdings" panose="05000000000000000000" pitchFamily="2" charset="2"/>
              <a:buNone/>
              <a:tabLst>
                <a:tab pos="180340" algn="l"/>
              </a:tabLst>
            </a:pP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id="{8E269CF1-BBA6-6033-7DD8-2056888AE4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32971-03E1-4459-B132-1DDDAD1AB94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49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800" dirty="0"/>
              <a:t>Der Bedarf an </a:t>
            </a:r>
            <a:r>
              <a:rPr lang="de-CH" sz="1800" dirty="0" err="1"/>
              <a:t>separativen</a:t>
            </a:r>
            <a:r>
              <a:rPr lang="de-CH" sz="1800" dirty="0"/>
              <a:t> Sonderschulplätzen steigt weiter, möglicherweise wird es im Sommer zu vereinzelten Wartezeiten kommen. Wir bitten Sie um das nötige Verständnis.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sz="18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800" dirty="0"/>
              <a:t>Ab kommendem Schuljahr können integrative Sonderschulungen auch zu Quartalsbeginn, das heisst, </a:t>
            </a:r>
            <a:r>
              <a:rPr lang="de-CH" sz="1800" b="1" dirty="0"/>
              <a:t>auf 1.8., 1.11., 1.2. und 1.4</a:t>
            </a:r>
            <a:r>
              <a:rPr lang="de-CH" sz="1800" dirty="0"/>
              <a:t>., starten.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800" dirty="0"/>
              <a:t>Voraussetzung: es liegen ein schulpsychologischer SAV-Bericht mit </a:t>
            </a:r>
            <a:r>
              <a:rPr lang="de-CH" sz="1800" dirty="0" err="1"/>
              <a:t>InS</a:t>
            </a:r>
            <a:r>
              <a:rPr lang="de-CH" sz="1800" dirty="0"/>
              <a:t>-Empfehlung, ein bewilligtes </a:t>
            </a:r>
            <a:r>
              <a:rPr lang="de-CH" sz="1800" dirty="0" err="1"/>
              <a:t>InS</a:t>
            </a:r>
            <a:r>
              <a:rPr lang="de-CH" sz="1800" dirty="0"/>
              <a:t>-Konzept sowie ein zustimmender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CH" sz="1800" dirty="0"/>
              <a:t>Behördenbeschluss vor und die </a:t>
            </a:r>
            <a:r>
              <a:rPr lang="de-CH" sz="1800" dirty="0" err="1"/>
              <a:t>InS</a:t>
            </a:r>
            <a:r>
              <a:rPr lang="de-CH" sz="1800" dirty="0"/>
              <a:t> umfasst mindestens das begonnene und das ganze Folgeschuljahr.</a:t>
            </a:r>
            <a:endParaRPr lang="de-CH" sz="1800" b="1" dirty="0"/>
          </a:p>
          <a:p>
            <a:endParaRPr lang="de-CH" sz="1800" dirty="0"/>
          </a:p>
          <a:p>
            <a:r>
              <a:rPr lang="de-CH" sz="1800" dirty="0"/>
              <a:t>KLICK</a:t>
            </a:r>
          </a:p>
          <a:p>
            <a:endParaRPr lang="de-CH" sz="1800" dirty="0"/>
          </a:p>
          <a:p>
            <a:r>
              <a:rPr lang="de-CH" sz="1800" dirty="0"/>
              <a:t>1’</a:t>
            </a:r>
          </a:p>
        </p:txBody>
      </p:sp>
      <p:sp>
        <p:nvSpPr>
          <p:cNvPr id="4" name="Foliennummernplatzhalter 3"/>
          <p:cNvSpPr>
            <a:spLocks noGrp="1"/>
          </p:cNvSpPr>
          <p:nvPr>
            <p:ph type="sldNum" sz="quarter" idx="5"/>
          </p:nvPr>
        </p:nvSpPr>
        <p:spPr/>
        <p:txBody>
          <a:bodyPr/>
          <a:lstStyle/>
          <a:p>
            <a:pPr>
              <a:defRPr/>
            </a:pPr>
            <a:fld id="{C8F75043-05FE-4BAC-96E0-44C3AD7477B4}" type="slidenum">
              <a:rPr lang="de-CH" smtClean="0"/>
              <a:pPr>
                <a:defRPr/>
              </a:pPr>
              <a:t>4</a:t>
            </a:fld>
            <a:endParaRPr lang="de-CH"/>
          </a:p>
        </p:txBody>
      </p:sp>
    </p:spTree>
    <p:extLst>
      <p:ext uri="{BB962C8B-B14F-4D97-AF65-F5344CB8AC3E}">
        <p14:creationId xmlns:p14="http://schemas.microsoft.com/office/powerpoint/2010/main" val="363951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1229C-634A-68A2-F33F-273628274F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F1E6A38-EB02-C6C6-E2B7-F1131357000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B533C67-5FDF-B4ED-15D6-CD20FCF5C84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D9E2ACF1-5244-B9AF-DB6F-901C994E5E5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32971-03E1-4459-B132-1DDDAD1AB94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4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dirty="0"/>
              <a:t>Ein kurzer Hinweis zur laufenden Fokusevaluation «Beurteilung».</a:t>
            </a:r>
          </a:p>
          <a:p>
            <a:pPr marL="171450" indent="-171450">
              <a:buFont typeface="Arial" panose="020B0604020202020204" pitchFamily="34" charset="0"/>
              <a:buChar char="•"/>
            </a:pPr>
            <a:endParaRPr lang="de-CH" sz="1800" strike="noStrike" dirty="0"/>
          </a:p>
          <a:p>
            <a:pPr marL="171450" indent="-171450">
              <a:buFont typeface="Arial" panose="020B0604020202020204" pitchFamily="34" charset="0"/>
              <a:buChar char="•"/>
            </a:pPr>
            <a:r>
              <a:rPr lang="de-CH" sz="1800" strike="noStrike" dirty="0"/>
              <a:t>Ausgangspunkt ist das sechste Umsetzungsziel der Einführung des Lehrplans Volksschule Thurgau. </a:t>
            </a:r>
          </a:p>
          <a:p>
            <a:pPr marL="171450" indent="-171450">
              <a:buFont typeface="Arial" panose="020B0604020202020204" pitchFamily="34" charset="0"/>
              <a:buChar char="•"/>
            </a:pPr>
            <a:endParaRPr lang="de-CH" sz="1800" strike="noStrike" dirty="0"/>
          </a:p>
          <a:p>
            <a:pPr marL="171450" indent="-171450">
              <a:buFont typeface="Arial" panose="020B0604020202020204" pitchFamily="34" charset="0"/>
              <a:buChar char="•"/>
            </a:pPr>
            <a:r>
              <a:rPr lang="de-CH" sz="1800" strike="noStrike" dirty="0"/>
              <a:t>Die Befragung der Lehrpersonen und Fachpersonen Schulische Heilpädagogik wird im März 2026 abgeschlossen. Vielen Dank an alle Lehrpersonen </a:t>
            </a:r>
            <a:r>
              <a:rPr lang="de-CH" sz="1800" strike="noStrike" dirty="0" err="1"/>
              <a:t>inkl</a:t>
            </a:r>
            <a:r>
              <a:rPr lang="de-CH" sz="1800" strike="noStrike" dirty="0"/>
              <a:t> SHP für Ihre bislang eingegangenen Beiträge. </a:t>
            </a:r>
            <a:br>
              <a:rPr lang="de-CH" sz="1800" strike="noStrike" dirty="0"/>
            </a:br>
            <a:endParaRPr lang="de-CH" sz="1800" strike="noStrike" dirty="0"/>
          </a:p>
          <a:p>
            <a:pPr marL="171450" indent="-171450">
              <a:buFont typeface="Arial" panose="020B0604020202020204" pitchFamily="34" charset="0"/>
              <a:buChar char="•"/>
            </a:pPr>
            <a:r>
              <a:rPr lang="de-CH" sz="1800" strike="noStrike" dirty="0"/>
              <a:t>Bislang fehlt uns noch ein repräsentatives Sample. Deshalb haben wir </a:t>
            </a:r>
            <a:r>
              <a:rPr lang="de-DE" sz="1800" strike="noStrike" dirty="0"/>
              <a:t>die Umfrage bis Ende März verlängert. </a:t>
            </a:r>
            <a:endParaRPr lang="de-CH" sz="1800" strike="noStrike" dirty="0"/>
          </a:p>
          <a:p>
            <a:pPr marL="171450" indent="-171450">
              <a:buFont typeface="Arial" panose="020B0604020202020204" pitchFamily="34" charset="0"/>
              <a:buChar char="•"/>
            </a:pPr>
            <a:endParaRPr lang="de-CH" sz="1800" strike="noStrike" dirty="0"/>
          </a:p>
          <a:p>
            <a:pPr marL="171450" indent="-171450">
              <a:buFont typeface="Arial" panose="020B0604020202020204" pitchFamily="34" charset="0"/>
              <a:buChar char="•"/>
            </a:pPr>
            <a:r>
              <a:rPr lang="de-CH" sz="1800" strike="noStrike" dirty="0"/>
              <a:t>Ab April werden die Ergebnisse dieser Befragung ausgewertet. Dabei fliessen </a:t>
            </a:r>
            <a:r>
              <a:rPr lang="de-CH" sz="1800" b="1" strike="noStrike" dirty="0"/>
              <a:t>auch</a:t>
            </a:r>
            <a:r>
              <a:rPr lang="de-CH" sz="1800" strike="noStrike" dirty="0"/>
              <a:t> die Erkenntnisse aus der formativen Begleitung durch die Schulaufsicht und den bisher durchgeführten Audits ein. </a:t>
            </a:r>
          </a:p>
          <a:p>
            <a:pPr marL="171450" indent="-171450">
              <a:buFont typeface="Arial" panose="020B0604020202020204" pitchFamily="34" charset="0"/>
              <a:buChar char="•"/>
            </a:pPr>
            <a:r>
              <a:rPr lang="de-CH" sz="1800" strike="noStrike" dirty="0"/>
              <a:t>(Bis Ende 2025 waren das 77 Audits. Damit hat rund die Hälfte der Schulleitungseinheiten dieses neue Verfahren kennengelernt. Die betroffenen Schulgemeinden geben uns durchwegs positive Rückmeldungen zum Konzept der Audits.) </a:t>
            </a:r>
          </a:p>
          <a:p>
            <a:pPr marL="171450" indent="-171450">
              <a:buFont typeface="Arial" panose="020B0604020202020204" pitchFamily="34" charset="0"/>
              <a:buChar char="•"/>
            </a:pPr>
            <a:endParaRPr lang="de-CH" sz="1800" strike="noStrike" dirty="0"/>
          </a:p>
          <a:p>
            <a:pPr marL="171450" indent="-171450">
              <a:buFont typeface="Arial" panose="020B0604020202020204" pitchFamily="34" charset="0"/>
              <a:buChar char="•"/>
            </a:pPr>
            <a:r>
              <a:rPr lang="de-CH" sz="1800" strike="noStrike" dirty="0"/>
              <a:t>Mit den Ergebnissen der Fokusevaluation ist im Herbst 2026 zu rechnen.</a:t>
            </a:r>
          </a:p>
          <a:p>
            <a:endParaRPr lang="de-CH" dirty="0"/>
          </a:p>
          <a:p>
            <a:r>
              <a:rPr lang="de-CH" dirty="0"/>
              <a:t>KLICK</a:t>
            </a:r>
          </a:p>
          <a:p>
            <a:endParaRPr lang="de-CH" dirty="0"/>
          </a:p>
          <a:p>
            <a:r>
              <a:rPr lang="de-DE" b="0" dirty="0"/>
              <a:t>2‘</a:t>
            </a:r>
          </a:p>
          <a:p>
            <a:endParaRPr lang="de-DE" b="1" dirty="0"/>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6</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339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0689B-9694-3B32-DC7B-034C14B3A66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C50EF73-FFA6-7411-0E2F-0970BAE7A44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C006E55-722D-5198-5B9E-A2DA4031D40E}"/>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dirty="0"/>
              <a:t>Im vergangenen Herbst haben wir die Kindergartenlehrpersonen zu den Ihren ersten Eindrücken zu den Kindern, die SOVS absolviert haben, befragt.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dirty="0"/>
              <a:t>Erste Erkenntnisse:</a:t>
            </a:r>
            <a:br>
              <a:rPr lang="de-CH" dirty="0"/>
            </a:br>
            <a:r>
              <a:rPr lang="de-CH" dirty="0"/>
              <a:t>- Mehrheit stellt Verbesserungen fest. Im sprachlichen Bereich und vor allem bezüglich leichterer Angewöhnung an Kindergarten</a:t>
            </a:r>
            <a:br>
              <a:rPr lang="de-CH" dirty="0"/>
            </a:br>
            <a:r>
              <a:rPr lang="de-CH" dirty="0"/>
              <a:t>- Grosse Mehrheit erkennt einen Mehrwert für das Schulsystem</a:t>
            </a:r>
          </a:p>
          <a:p>
            <a:pPr marL="171450" indent="-171450">
              <a:buFont typeface="Arial" panose="020B0604020202020204" pitchFamily="34" charset="0"/>
              <a:buChar char="•"/>
            </a:pPr>
            <a:endParaRPr lang="de-CH" dirty="0"/>
          </a:p>
          <a:p>
            <a:pPr marL="0" indent="0">
              <a:buFont typeface="Arial" panose="020B0604020202020204" pitchFamily="34" charset="0"/>
              <a:buNone/>
            </a:pPr>
            <a:endParaRPr lang="de-CH" dirty="0"/>
          </a:p>
          <a:p>
            <a:pPr marL="0" indent="0">
              <a:buFont typeface="Arial" panose="020B0604020202020204" pitchFamily="34" charset="0"/>
              <a:buNone/>
            </a:pPr>
            <a:r>
              <a:rPr lang="de-CH" dirty="0"/>
              <a:t>KLICK</a:t>
            </a:r>
          </a:p>
          <a:p>
            <a:pPr marL="0" indent="0">
              <a:buFont typeface="Arial" panose="020B0604020202020204" pitchFamily="34" charset="0"/>
              <a:buNone/>
            </a:pPr>
            <a:endParaRPr lang="de-CH" dirty="0"/>
          </a:p>
          <a:p>
            <a:pPr marL="0" indent="0">
              <a:buFont typeface="Arial" panose="020B0604020202020204" pitchFamily="34" charset="0"/>
              <a:buNone/>
            </a:pPr>
            <a:r>
              <a:rPr lang="de-CH" dirty="0"/>
              <a:t>1’</a:t>
            </a:r>
          </a:p>
        </p:txBody>
      </p:sp>
      <p:sp>
        <p:nvSpPr>
          <p:cNvPr id="4" name="Foliennummernplatzhalter 3">
            <a:extLst>
              <a:ext uri="{FF2B5EF4-FFF2-40B4-BE49-F238E27FC236}">
                <a16:creationId xmlns:a16="http://schemas.microsoft.com/office/drawing/2014/main" id="{1BA0503E-3AB7-82DF-E552-B11394A11049}"/>
              </a:ext>
            </a:extLst>
          </p:cNvPr>
          <p:cNvSpPr>
            <a:spLocks noGrp="1"/>
          </p:cNvSpPr>
          <p:nvPr>
            <p:ph type="sldNum" sz="quarter" idx="5"/>
          </p:nvPr>
        </p:nvSpPr>
        <p:spPr/>
        <p:txBody>
          <a:bodyPr/>
          <a:lstStyle/>
          <a:p>
            <a:pPr marL="0" marR="0" lvl="0" indent="0" algn="r" defTabSz="914400" rtl="0" eaLnBrk="1" fontAlgn="base" latinLnBrk="0" hangingPunct="1">
              <a:lnSpc>
                <a:spcPts val="2900"/>
              </a:lnSpc>
              <a:spcBef>
                <a:spcPct val="0"/>
              </a:spcBef>
              <a:spcAft>
                <a:spcPct val="0"/>
              </a:spcAft>
              <a:buClrTx/>
              <a:buSzTx/>
              <a:buFontTx/>
              <a:buNone/>
              <a:tabLst/>
              <a:defRPr/>
            </a:pPr>
            <a:fld id="{C8F75043-05FE-4BAC-96E0-44C3AD7477B4}" type="slidenum">
              <a:rPr kumimoji="0" lang="de-CH"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ts val="2900"/>
                </a:lnSpc>
                <a:spcBef>
                  <a:spcPct val="0"/>
                </a:spcBef>
                <a:spcAft>
                  <a:spcPct val="0"/>
                </a:spcAft>
                <a:buClrTx/>
                <a:buSzTx/>
                <a:buFontTx/>
                <a:buNone/>
                <a:tabLst/>
                <a:defRPr/>
              </a:pPr>
              <a:t>7</a:t>
            </a:fld>
            <a:endParaRPr kumimoji="0" lang="de-CH"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0251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32A0-524A-3200-573D-2524AE95C2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F6F2CD3-01D8-E492-A7B2-3380BD5D34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5FBA788-1EF5-51C8-ED33-201691C762CD}"/>
              </a:ext>
            </a:extLst>
          </p:cNvPr>
          <p:cNvSpPr>
            <a:spLocks noGrp="1"/>
          </p:cNvSpPr>
          <p:nvPr>
            <p:ph type="body" idx="1"/>
          </p:nvPr>
        </p:nvSpPr>
        <p:spPr/>
        <p:txBody>
          <a:bodyPr/>
          <a:lstStyle/>
          <a:p>
            <a:r>
              <a:rPr lang="de-DE" dirty="0"/>
              <a:t>Im folgenden verschiedene Hinweise auf aktuelle Angebote für Unterricht und Schule.</a:t>
            </a:r>
          </a:p>
          <a:p>
            <a:endParaRPr lang="de-DE" dirty="0"/>
          </a:p>
          <a:p>
            <a:r>
              <a:rPr lang="de-DE" dirty="0"/>
              <a:t>KLICK</a:t>
            </a:r>
            <a:endParaRPr lang="de-CH" dirty="0"/>
          </a:p>
        </p:txBody>
      </p:sp>
      <p:sp>
        <p:nvSpPr>
          <p:cNvPr id="4" name="Foliennummernplatzhalter 3">
            <a:extLst>
              <a:ext uri="{FF2B5EF4-FFF2-40B4-BE49-F238E27FC236}">
                <a16:creationId xmlns:a16="http://schemas.microsoft.com/office/drawing/2014/main" id="{567FE597-42FD-1286-55F4-BA0309BAA6F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32971-03E1-4459-B132-1DDDAD1AB94A}" type="slidenum">
              <a:rPr kumimoji="0" lang="de-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09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800" dirty="0"/>
              <a:t>Wir haben die wichtigsten Informationen für Eltern in drei Broschüren zusammengestellt – pro Zyklus eine. </a:t>
            </a:r>
          </a:p>
          <a:p>
            <a:pPr marL="171450" indent="-171450">
              <a:buFont typeface="Arial" panose="020B0604020202020204" pitchFamily="34" charset="0"/>
              <a:buChar char="•"/>
            </a:pPr>
            <a:r>
              <a:rPr lang="de-DE" sz="1800" dirty="0"/>
              <a:t>Die Idee ist, dass Eltern genau dann Informationen erhalten, wenn sie für das Alter und die Situation ihres Kindes relevant sind. Die Broschüren sind online zugänglich. In Deutsch liegt eine Version in einfacher Sprache vor, damit sie möglichst gut verständlich und niedrigschwellig nutzbar sind.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sz="1800" dirty="0"/>
              <a:t>Unter dem Stichwort „Informationen für Eltern“ auf av.tg.ch finden Eltern und Schulen weitere themenspezifische Flyer, Hinweise zur Elternbildung und eine Auswahl an Materialien rund um Erziehungsthemen.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CH" dirty="0"/>
              <a:t>KLICK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de-CH"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CH" dirty="0"/>
              <a:t>1’</a:t>
            </a:r>
          </a:p>
          <a:p>
            <a:endParaRPr lang="de-CH" dirty="0"/>
          </a:p>
        </p:txBody>
      </p:sp>
      <p:sp>
        <p:nvSpPr>
          <p:cNvPr id="4" name="Foliennummernplatzhalter 3"/>
          <p:cNvSpPr>
            <a:spLocks noGrp="1"/>
          </p:cNvSpPr>
          <p:nvPr>
            <p:ph type="sldNum" sz="quarter" idx="5"/>
          </p:nvPr>
        </p:nvSpPr>
        <p:spPr/>
        <p:txBody>
          <a:bodyPr/>
          <a:lstStyle/>
          <a:p>
            <a:pPr>
              <a:defRPr/>
            </a:pPr>
            <a:fld id="{C8F75043-05FE-4BAC-96E0-44C3AD7477B4}" type="slidenum">
              <a:rPr lang="de-CH" smtClean="0"/>
              <a:pPr>
                <a:defRPr/>
              </a:pPr>
              <a:t>9</a:t>
            </a:fld>
            <a:endParaRPr lang="de-CH" dirty="0"/>
          </a:p>
        </p:txBody>
      </p:sp>
    </p:spTree>
    <p:extLst>
      <p:ext uri="{BB962C8B-B14F-4D97-AF65-F5344CB8AC3E}">
        <p14:creationId xmlns:p14="http://schemas.microsoft.com/office/powerpoint/2010/main" val="1135248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tangle 1031"/>
          <p:cNvSpPr>
            <a:spLocks noChangeArrowheads="1"/>
          </p:cNvSpPr>
          <p:nvPr userDrawn="1"/>
        </p:nvSpPr>
        <p:spPr bwMode="auto">
          <a:xfrm>
            <a:off x="5058833" y="2338388"/>
            <a:ext cx="2133600" cy="46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endParaRPr lang="de-DE" altLang="de-DE" sz="2500"/>
          </a:p>
        </p:txBody>
      </p:sp>
      <p:pic>
        <p:nvPicPr>
          <p:cNvPr id="4" name="Picture 1034" descr="KTG113_Horizont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667" y="3429000"/>
            <a:ext cx="1151466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35"/>
          <p:cNvSpPr>
            <a:spLocks noChangeArrowheads="1"/>
          </p:cNvSpPr>
          <p:nvPr userDrawn="1"/>
        </p:nvSpPr>
        <p:spPr bwMode="auto">
          <a:xfrm>
            <a:off x="791634" y="582614"/>
            <a:ext cx="479848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lnSpc>
                <a:spcPts val="1600"/>
              </a:lnSpc>
            </a:pPr>
            <a:r>
              <a:rPr lang="de-CH" altLang="de-DE" sz="1400">
                <a:solidFill>
                  <a:schemeClr val="tx1"/>
                </a:solidFill>
              </a:rPr>
              <a:t>Amt für Volksschule</a:t>
            </a:r>
          </a:p>
        </p:txBody>
      </p:sp>
      <p:pic>
        <p:nvPicPr>
          <p:cNvPr id="6" name="Picture 1037" descr="logo_verw_t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16280" y="620713"/>
            <a:ext cx="26634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8" descr="KTG113_Horizont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29000"/>
            <a:ext cx="1219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1026"/>
          <p:cNvSpPr>
            <a:spLocks noGrp="1" noChangeArrowheads="1"/>
          </p:cNvSpPr>
          <p:nvPr>
            <p:ph type="ctrTitle"/>
          </p:nvPr>
        </p:nvSpPr>
        <p:spPr>
          <a:xfrm>
            <a:off x="791633" y="4114800"/>
            <a:ext cx="10464800" cy="1371600"/>
          </a:xfrm>
        </p:spPr>
        <p:txBody>
          <a:bodyPr/>
          <a:lstStyle>
            <a:lvl1pPr>
              <a:lnSpc>
                <a:spcPts val="5000"/>
              </a:lnSpc>
              <a:defRPr sz="4400">
                <a:solidFill>
                  <a:schemeClr val="tx1"/>
                </a:solidFill>
              </a:defRPr>
            </a:lvl1pPr>
          </a:lstStyle>
          <a:p>
            <a:pPr lvl="0"/>
            <a:r>
              <a:rPr lang="de-CH" noProof="0"/>
              <a:t>Klicken Sie, um das Titelformat zu bearbeiten</a:t>
            </a:r>
          </a:p>
        </p:txBody>
      </p:sp>
      <p:sp>
        <p:nvSpPr>
          <p:cNvPr id="8" name="Rectangle 1028"/>
          <p:cNvSpPr>
            <a:spLocks noGrp="1" noChangeArrowheads="1"/>
          </p:cNvSpPr>
          <p:nvPr>
            <p:ph type="dt" sz="half" idx="10"/>
          </p:nvPr>
        </p:nvSpPr>
        <p:spPr>
          <a:xfrm>
            <a:off x="812800" y="6248400"/>
            <a:ext cx="2641600" cy="457200"/>
          </a:xfrm>
        </p:spPr>
        <p:txBody>
          <a:bodyPr/>
          <a:lstStyle>
            <a:lvl1pPr>
              <a:defRPr smtClean="0"/>
            </a:lvl1pPr>
          </a:lstStyle>
          <a:p>
            <a:pPr>
              <a:defRPr/>
            </a:pPr>
            <a:fld id="{F8BFC9D4-CE27-4F2C-A169-3B2AA8D332A5}" type="datetime1">
              <a:rPr lang="de-CH"/>
              <a:pPr>
                <a:defRPr/>
              </a:pPr>
              <a:t>21.04.2026</a:t>
            </a:fld>
            <a:endParaRPr lang="de-CH"/>
          </a:p>
        </p:txBody>
      </p:sp>
      <p:sp>
        <p:nvSpPr>
          <p:cNvPr id="9" name="Rectangle 1029"/>
          <p:cNvSpPr>
            <a:spLocks noGrp="1" noChangeArrowheads="1"/>
          </p:cNvSpPr>
          <p:nvPr>
            <p:ph type="ftr" sz="quarter" idx="11"/>
          </p:nvPr>
        </p:nvSpPr>
        <p:spPr>
          <a:xfrm>
            <a:off x="4165600" y="6248400"/>
            <a:ext cx="3860800" cy="457200"/>
          </a:xfrm>
        </p:spPr>
        <p:txBody>
          <a:bodyPr/>
          <a:lstStyle>
            <a:lvl1pPr>
              <a:defRPr smtClean="0"/>
            </a:lvl1pPr>
          </a:lstStyle>
          <a:p>
            <a:pPr>
              <a:defRPr/>
            </a:pPr>
            <a:endParaRPr lang="de-CH"/>
          </a:p>
        </p:txBody>
      </p:sp>
      <p:sp>
        <p:nvSpPr>
          <p:cNvPr id="10" name="Rectangle 1030"/>
          <p:cNvSpPr>
            <a:spLocks noGrp="1" noChangeArrowheads="1"/>
          </p:cNvSpPr>
          <p:nvPr>
            <p:ph type="sldNum" sz="quarter" idx="12"/>
          </p:nvPr>
        </p:nvSpPr>
        <p:spPr>
          <a:xfrm>
            <a:off x="8737600" y="6248400"/>
            <a:ext cx="2540000" cy="457200"/>
          </a:xfrm>
        </p:spPr>
        <p:txBody>
          <a:bodyPr/>
          <a:lstStyle>
            <a:lvl1pPr>
              <a:defRPr smtClean="0"/>
            </a:lvl1pPr>
          </a:lstStyle>
          <a:p>
            <a:pPr>
              <a:defRPr/>
            </a:pPr>
            <a:fld id="{D96C946B-A064-401D-A998-C68FD02C60B0}" type="slidenum">
              <a:rPr lang="de-CH"/>
              <a:pPr>
                <a:defRPr/>
              </a:pPr>
              <a:t>‹Nr.›</a:t>
            </a:fld>
            <a:endParaRPr lang="de-CH"/>
          </a:p>
        </p:txBody>
      </p:sp>
    </p:spTree>
    <p:extLst>
      <p:ext uri="{BB962C8B-B14F-4D97-AF65-F5344CB8AC3E}">
        <p14:creationId xmlns:p14="http://schemas.microsoft.com/office/powerpoint/2010/main" val="302563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89628C25-255B-4A5B-B911-2535064B026F}" type="datetime1">
              <a:rPr lang="de-CH"/>
              <a:pPr>
                <a:defRPr/>
              </a:pPr>
              <a:t>21.04.2026</a:t>
            </a:fld>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AE86E15B-9F45-4802-8CDB-8ED90B7CE363}" type="slidenum">
              <a:rPr lang="de-CH"/>
              <a:pPr>
                <a:defRPr/>
              </a:pPr>
              <a:t>‹Nr.›</a:t>
            </a:fld>
            <a:endParaRPr lang="de-CH"/>
          </a:p>
        </p:txBody>
      </p:sp>
    </p:spTree>
    <p:extLst>
      <p:ext uri="{BB962C8B-B14F-4D97-AF65-F5344CB8AC3E}">
        <p14:creationId xmlns:p14="http://schemas.microsoft.com/office/powerpoint/2010/main" val="422944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105901" y="1366838"/>
            <a:ext cx="2781300" cy="4881562"/>
          </a:xfrm>
        </p:spPr>
        <p:txBody>
          <a:bodyPr vert="eaVert"/>
          <a:lstStyle>
            <a:lvl1pPr>
              <a:defRPr>
                <a:solidFill>
                  <a:schemeClr val="tx1"/>
                </a:solidFill>
              </a:defRPr>
            </a:lvl1pPr>
          </a:lstStyle>
          <a:p>
            <a:r>
              <a:rPr lang="de-DE"/>
              <a:t>Titelmasterformat durch Klicken bearbeiten</a:t>
            </a:r>
            <a:endParaRPr lang="de-CH"/>
          </a:p>
        </p:txBody>
      </p:sp>
      <p:sp>
        <p:nvSpPr>
          <p:cNvPr id="3" name="Vertikaler Textplatzhalter 2"/>
          <p:cNvSpPr>
            <a:spLocks noGrp="1"/>
          </p:cNvSpPr>
          <p:nvPr>
            <p:ph type="body" orient="vert" idx="1"/>
          </p:nvPr>
        </p:nvSpPr>
        <p:spPr>
          <a:xfrm>
            <a:off x="757767" y="1366838"/>
            <a:ext cx="8144933" cy="48815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995F3658-4F17-4996-B83E-5919C1104929}" type="datetime1">
              <a:rPr lang="de-CH"/>
              <a:pPr>
                <a:defRPr/>
              </a:pPr>
              <a:t>21.04.2026</a:t>
            </a:fld>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2876E87F-3670-4515-AA76-760DD37759FE}" type="slidenum">
              <a:rPr lang="de-CH"/>
              <a:pPr>
                <a:defRPr/>
              </a:pPr>
              <a:t>‹Nr.›</a:t>
            </a:fld>
            <a:endParaRPr lang="de-CH"/>
          </a:p>
        </p:txBody>
      </p:sp>
    </p:spTree>
    <p:extLst>
      <p:ext uri="{BB962C8B-B14F-4D97-AF65-F5344CB8AC3E}">
        <p14:creationId xmlns:p14="http://schemas.microsoft.com/office/powerpoint/2010/main" val="3325151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title"/>
          </p:nvPr>
        </p:nvSpPr>
        <p:spPr>
          <a:xfrm>
            <a:off x="966386" y="3834718"/>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Titelmasterformat durch Klicken bearbeiten</a:t>
            </a:r>
            <a:endParaRPr lang="de-CH" dirty="0"/>
          </a:p>
        </p:txBody>
      </p:sp>
      <p:sp>
        <p:nvSpPr>
          <p:cNvPr id="5" name="Textplatzhalter 4"/>
          <p:cNvSpPr>
            <a:spLocks noGrp="1"/>
          </p:cNvSpPr>
          <p:nvPr>
            <p:ph type="body" sz="quarter" idx="10"/>
          </p:nvPr>
        </p:nvSpPr>
        <p:spPr>
          <a:xfrm>
            <a:off x="966386" y="5451475"/>
            <a:ext cx="10515600" cy="692952"/>
          </a:xfrm>
          <a:prstGeom prst="rect">
            <a:avLst/>
          </a:prstGeom>
        </p:spPr>
        <p:txBody>
          <a:bodyPr/>
          <a:lstStyle>
            <a:lvl1pPr marL="0" indent="0">
              <a:buFontTx/>
              <a:buNone/>
              <a:defRPr sz="2000">
                <a:latin typeface="Arial" panose="020B0604020202020204" pitchFamily="34" charset="0"/>
                <a:cs typeface="Arial" panose="020B0604020202020204" pitchFamily="34" charset="0"/>
              </a:defRPr>
            </a:lvl1pPr>
          </a:lstStyle>
          <a:p>
            <a:pPr lvl="0"/>
            <a:r>
              <a:rPr lang="de-DE" dirty="0"/>
              <a:t>Formatvorlagen des Textmasters bearbeiten</a:t>
            </a:r>
          </a:p>
        </p:txBody>
      </p:sp>
    </p:spTree>
    <p:extLst>
      <p:ext uri="{BB962C8B-B14F-4D97-AF65-F5344CB8AC3E}">
        <p14:creationId xmlns:p14="http://schemas.microsoft.com/office/powerpoint/2010/main" val="976102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Kopfzei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623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1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1313709"/>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838200" y="2726106"/>
            <a:ext cx="10515600" cy="345085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Datumsplatzhalter 4"/>
          <p:cNvSpPr>
            <a:spLocks noGrp="1"/>
          </p:cNvSpPr>
          <p:nvPr>
            <p:ph type="dt" sz="half" idx="10"/>
          </p:nvPr>
        </p:nvSpPr>
        <p:spPr/>
        <p:txBody>
          <a:bodyPr/>
          <a:lstStyle/>
          <a:p>
            <a:r>
              <a:rPr lang="de-DE" dirty="0"/>
              <a:t>15.10.2018</a:t>
            </a:r>
            <a:endParaRPr lang="de-CH" dirty="0"/>
          </a:p>
        </p:txBody>
      </p:sp>
      <p:sp>
        <p:nvSpPr>
          <p:cNvPr id="6" name="Fußzeilenplatzhalter 5"/>
          <p:cNvSpPr>
            <a:spLocks noGrp="1"/>
          </p:cNvSpPr>
          <p:nvPr>
            <p:ph type="ftr" sz="quarter" idx="11"/>
          </p:nvPr>
        </p:nvSpPr>
        <p:spPr/>
        <p:txBody>
          <a:bodyPr/>
          <a:lstStyle/>
          <a:p>
            <a:r>
              <a:rPr lang="de-CH"/>
              <a:t>abc</a:t>
            </a:r>
          </a:p>
        </p:txBody>
      </p:sp>
      <p:sp>
        <p:nvSpPr>
          <p:cNvPr id="7" name="Foliennummernplatzhalter 6"/>
          <p:cNvSpPr>
            <a:spLocks noGrp="1"/>
          </p:cNvSpPr>
          <p:nvPr>
            <p:ph type="sldNum" sz="quarter" idx="12"/>
          </p:nvPr>
        </p:nvSpPr>
        <p:spPr/>
        <p:txBody>
          <a:bodyPr/>
          <a:lstStyle/>
          <a:p>
            <a:fld id="{2A8D3F6F-9E34-41BA-A27F-58C2500E0885}" type="slidenum">
              <a:rPr lang="de-CH" smtClean="0"/>
              <a:t>‹Nr.›</a:t>
            </a:fld>
            <a:endParaRPr lang="de-CH"/>
          </a:p>
        </p:txBody>
      </p:sp>
    </p:spTree>
    <p:extLst>
      <p:ext uri="{BB962C8B-B14F-4D97-AF65-F5344CB8AC3E}">
        <p14:creationId xmlns:p14="http://schemas.microsoft.com/office/powerpoint/2010/main" val="368095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el und 2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1313709"/>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838200" y="2726106"/>
            <a:ext cx="5181600" cy="345085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6172200" y="2726107"/>
            <a:ext cx="5181600" cy="345085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Datumsplatzhalter 4"/>
          <p:cNvSpPr>
            <a:spLocks noGrp="1"/>
          </p:cNvSpPr>
          <p:nvPr>
            <p:ph type="dt" sz="half" idx="10"/>
          </p:nvPr>
        </p:nvSpPr>
        <p:spPr/>
        <p:txBody>
          <a:bodyPr/>
          <a:lstStyle/>
          <a:p>
            <a:r>
              <a:rPr lang="de-DE" dirty="0"/>
              <a:t>15.10.2018</a:t>
            </a:r>
            <a:endParaRPr lang="de-CH" dirty="0"/>
          </a:p>
        </p:txBody>
      </p:sp>
      <p:sp>
        <p:nvSpPr>
          <p:cNvPr id="6" name="Fußzeilenplatzhalter 5"/>
          <p:cNvSpPr>
            <a:spLocks noGrp="1"/>
          </p:cNvSpPr>
          <p:nvPr>
            <p:ph type="ftr" sz="quarter" idx="11"/>
          </p:nvPr>
        </p:nvSpPr>
        <p:spPr/>
        <p:txBody>
          <a:bodyPr/>
          <a:lstStyle/>
          <a:p>
            <a:r>
              <a:rPr lang="de-CH"/>
              <a:t>abc</a:t>
            </a:r>
          </a:p>
        </p:txBody>
      </p:sp>
      <p:sp>
        <p:nvSpPr>
          <p:cNvPr id="7" name="Foliennummernplatzhalter 6"/>
          <p:cNvSpPr>
            <a:spLocks noGrp="1"/>
          </p:cNvSpPr>
          <p:nvPr>
            <p:ph type="sldNum" sz="quarter" idx="12"/>
          </p:nvPr>
        </p:nvSpPr>
        <p:spPr/>
        <p:txBody>
          <a:bodyPr/>
          <a:lstStyle/>
          <a:p>
            <a:fld id="{2A8D3F6F-9E34-41BA-A27F-58C2500E0885}" type="slidenum">
              <a:rPr lang="de-CH" smtClean="0"/>
              <a:t>‹Nr.›</a:t>
            </a:fld>
            <a:endParaRPr lang="de-CH"/>
          </a:p>
        </p:txBody>
      </p:sp>
    </p:spTree>
    <p:extLst>
      <p:ext uri="{BB962C8B-B14F-4D97-AF65-F5344CB8AC3E}">
        <p14:creationId xmlns:p14="http://schemas.microsoft.com/office/powerpoint/2010/main" val="465985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133934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r>
              <a:rPr lang="de-DE"/>
              <a:t>15.10.2018</a:t>
            </a:r>
            <a:endParaRPr lang="de-CH"/>
          </a:p>
        </p:txBody>
      </p:sp>
      <p:sp>
        <p:nvSpPr>
          <p:cNvPr id="4" name="Fußzeilenplatzhalter 3"/>
          <p:cNvSpPr>
            <a:spLocks noGrp="1"/>
          </p:cNvSpPr>
          <p:nvPr>
            <p:ph type="ftr" sz="quarter" idx="11"/>
          </p:nvPr>
        </p:nvSpPr>
        <p:spPr/>
        <p:txBody>
          <a:bodyPr/>
          <a:lstStyle/>
          <a:p>
            <a:r>
              <a:rPr lang="de-CH"/>
              <a:t>abc</a:t>
            </a:r>
          </a:p>
        </p:txBody>
      </p:sp>
      <p:sp>
        <p:nvSpPr>
          <p:cNvPr id="5" name="Foliennummernplatzhalter 4"/>
          <p:cNvSpPr>
            <a:spLocks noGrp="1"/>
          </p:cNvSpPr>
          <p:nvPr>
            <p:ph type="sldNum" sz="quarter" idx="12"/>
          </p:nvPr>
        </p:nvSpPr>
        <p:spPr/>
        <p:txBody>
          <a:bodyPr/>
          <a:lstStyle/>
          <a:p>
            <a:fld id="{2A8D3F6F-9E34-41BA-A27F-58C2500E0885}" type="slidenum">
              <a:rPr lang="de-CH" smtClean="0"/>
              <a:t>‹Nr.›</a:t>
            </a:fld>
            <a:endParaRPr lang="de-CH"/>
          </a:p>
        </p:txBody>
      </p:sp>
    </p:spTree>
    <p:extLst>
      <p:ext uri="{BB962C8B-B14F-4D97-AF65-F5344CB8AC3E}">
        <p14:creationId xmlns:p14="http://schemas.microsoft.com/office/powerpoint/2010/main" val="2355826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15.10.2018</a:t>
            </a:r>
            <a:endParaRPr lang="de-CH"/>
          </a:p>
        </p:txBody>
      </p:sp>
      <p:sp>
        <p:nvSpPr>
          <p:cNvPr id="3" name="Fußzeilenplatzhalter 2"/>
          <p:cNvSpPr>
            <a:spLocks noGrp="1"/>
          </p:cNvSpPr>
          <p:nvPr>
            <p:ph type="ftr" sz="quarter" idx="11"/>
          </p:nvPr>
        </p:nvSpPr>
        <p:spPr/>
        <p:txBody>
          <a:bodyPr/>
          <a:lstStyle/>
          <a:p>
            <a:r>
              <a:rPr lang="de-CH"/>
              <a:t>abc</a:t>
            </a:r>
          </a:p>
        </p:txBody>
      </p:sp>
      <p:sp>
        <p:nvSpPr>
          <p:cNvPr id="4" name="Foliennummernplatzhalter 3"/>
          <p:cNvSpPr>
            <a:spLocks noGrp="1"/>
          </p:cNvSpPr>
          <p:nvPr>
            <p:ph type="sldNum" sz="quarter" idx="12"/>
          </p:nvPr>
        </p:nvSpPr>
        <p:spPr/>
        <p:txBody>
          <a:bodyPr/>
          <a:lstStyle/>
          <a:p>
            <a:fld id="{2A8D3F6F-9E34-41BA-A27F-58C2500E0885}" type="slidenum">
              <a:rPr lang="de-CH" smtClean="0"/>
              <a:t>‹Nr.›</a:t>
            </a:fld>
            <a:endParaRPr lang="de-CH"/>
          </a:p>
        </p:txBody>
      </p:sp>
    </p:spTree>
    <p:extLst>
      <p:ext uri="{BB962C8B-B14F-4D97-AF65-F5344CB8AC3E}">
        <p14:creationId xmlns:p14="http://schemas.microsoft.com/office/powerpoint/2010/main" val="2657435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tangle 1031"/>
          <p:cNvSpPr>
            <a:spLocks noChangeArrowheads="1"/>
          </p:cNvSpPr>
          <p:nvPr userDrawn="1"/>
        </p:nvSpPr>
        <p:spPr bwMode="auto">
          <a:xfrm>
            <a:off x="5058833" y="2338388"/>
            <a:ext cx="2133600" cy="46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endParaRPr lang="de-DE" altLang="de-DE" sz="2500"/>
          </a:p>
        </p:txBody>
      </p:sp>
      <p:pic>
        <p:nvPicPr>
          <p:cNvPr id="4" name="Picture 1034" descr="KTG113_Horizont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667" y="3429000"/>
            <a:ext cx="1151466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35"/>
          <p:cNvSpPr>
            <a:spLocks noChangeArrowheads="1"/>
          </p:cNvSpPr>
          <p:nvPr userDrawn="1"/>
        </p:nvSpPr>
        <p:spPr bwMode="auto">
          <a:xfrm>
            <a:off x="791634" y="582614"/>
            <a:ext cx="479848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lnSpc>
                <a:spcPts val="1600"/>
              </a:lnSpc>
            </a:pPr>
            <a:r>
              <a:rPr lang="de-CH" altLang="de-DE" sz="1400">
                <a:solidFill>
                  <a:schemeClr val="tx1"/>
                </a:solidFill>
              </a:rPr>
              <a:t>Amt für Volksschule</a:t>
            </a:r>
          </a:p>
        </p:txBody>
      </p:sp>
      <p:pic>
        <p:nvPicPr>
          <p:cNvPr id="6" name="Picture 1037" descr="logo_verw_t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16280" y="620713"/>
            <a:ext cx="26634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8" descr="KTG113_Horizont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429000"/>
            <a:ext cx="1219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1026"/>
          <p:cNvSpPr>
            <a:spLocks noGrp="1" noChangeArrowheads="1"/>
          </p:cNvSpPr>
          <p:nvPr>
            <p:ph type="ctrTitle"/>
          </p:nvPr>
        </p:nvSpPr>
        <p:spPr>
          <a:xfrm>
            <a:off x="791633" y="4114800"/>
            <a:ext cx="10464800" cy="1371600"/>
          </a:xfrm>
        </p:spPr>
        <p:txBody>
          <a:bodyPr/>
          <a:lstStyle>
            <a:lvl1pPr>
              <a:lnSpc>
                <a:spcPts val="5000"/>
              </a:lnSpc>
              <a:defRPr sz="4400">
                <a:solidFill>
                  <a:schemeClr val="tx1"/>
                </a:solidFill>
              </a:defRPr>
            </a:lvl1pPr>
          </a:lstStyle>
          <a:p>
            <a:pPr lvl="0"/>
            <a:r>
              <a:rPr lang="de-CH" noProof="0"/>
              <a:t>Klicken Sie, um das Titelformat zu bearbeiten</a:t>
            </a:r>
          </a:p>
        </p:txBody>
      </p:sp>
      <p:sp>
        <p:nvSpPr>
          <p:cNvPr id="8" name="Rectangle 1028"/>
          <p:cNvSpPr>
            <a:spLocks noGrp="1" noChangeArrowheads="1"/>
          </p:cNvSpPr>
          <p:nvPr>
            <p:ph type="dt" sz="half" idx="10"/>
          </p:nvPr>
        </p:nvSpPr>
        <p:spPr>
          <a:xfrm>
            <a:off x="812800" y="6248400"/>
            <a:ext cx="2641600" cy="457200"/>
          </a:xfrm>
        </p:spPr>
        <p:txBody>
          <a:bodyPr/>
          <a:lstStyle>
            <a:lvl1pPr>
              <a:defRPr smtClean="0"/>
            </a:lvl1pPr>
          </a:lstStyle>
          <a:p>
            <a:pPr>
              <a:defRPr/>
            </a:pPr>
            <a:fld id="{F8BFC9D4-CE27-4F2C-A169-3B2AA8D332A5}" type="datetime1">
              <a:rPr lang="de-CH"/>
              <a:pPr>
                <a:defRPr/>
              </a:pPr>
              <a:t>21.04.2026</a:t>
            </a:fld>
            <a:endParaRPr lang="de-CH"/>
          </a:p>
        </p:txBody>
      </p:sp>
      <p:sp>
        <p:nvSpPr>
          <p:cNvPr id="9" name="Rectangle 1029"/>
          <p:cNvSpPr>
            <a:spLocks noGrp="1" noChangeArrowheads="1"/>
          </p:cNvSpPr>
          <p:nvPr>
            <p:ph type="ftr" sz="quarter" idx="11"/>
          </p:nvPr>
        </p:nvSpPr>
        <p:spPr>
          <a:xfrm>
            <a:off x="4165600" y="6248400"/>
            <a:ext cx="3860800" cy="457200"/>
          </a:xfrm>
        </p:spPr>
        <p:txBody>
          <a:bodyPr/>
          <a:lstStyle>
            <a:lvl1pPr>
              <a:defRPr smtClean="0"/>
            </a:lvl1pPr>
          </a:lstStyle>
          <a:p>
            <a:pPr>
              <a:defRPr/>
            </a:pPr>
            <a:endParaRPr lang="de-CH"/>
          </a:p>
        </p:txBody>
      </p:sp>
      <p:sp>
        <p:nvSpPr>
          <p:cNvPr id="10" name="Rectangle 1030"/>
          <p:cNvSpPr>
            <a:spLocks noGrp="1" noChangeArrowheads="1"/>
          </p:cNvSpPr>
          <p:nvPr>
            <p:ph type="sldNum" sz="quarter" idx="12"/>
          </p:nvPr>
        </p:nvSpPr>
        <p:spPr>
          <a:xfrm>
            <a:off x="8737600" y="6248400"/>
            <a:ext cx="2540000" cy="457200"/>
          </a:xfrm>
        </p:spPr>
        <p:txBody>
          <a:bodyPr/>
          <a:lstStyle>
            <a:lvl1pPr>
              <a:defRPr smtClean="0"/>
            </a:lvl1pPr>
          </a:lstStyle>
          <a:p>
            <a:pPr>
              <a:defRPr/>
            </a:pPr>
            <a:fld id="{D96C946B-A064-401D-A998-C68FD02C60B0}" type="slidenum">
              <a:rPr lang="de-CH"/>
              <a:pPr>
                <a:defRPr/>
              </a:pPr>
              <a:t>‹Nr.›</a:t>
            </a:fld>
            <a:endParaRPr lang="de-CH"/>
          </a:p>
        </p:txBody>
      </p:sp>
    </p:spTree>
    <p:extLst>
      <p:ext uri="{BB962C8B-B14F-4D97-AF65-F5344CB8AC3E}">
        <p14:creationId xmlns:p14="http://schemas.microsoft.com/office/powerpoint/2010/main" val="301593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B4C4B759-AC45-482A-A78D-8A7393078CB4}" type="datetime1">
              <a:rPr lang="de-CH"/>
              <a:pPr>
                <a:defRPr/>
              </a:pPr>
              <a:t>21.04.2026</a:t>
            </a:fld>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3C7F188E-57C0-4FE0-B0BA-925EA3B0EACD}" type="slidenum">
              <a:rPr lang="de-CH"/>
              <a:pPr>
                <a:defRPr/>
              </a:pPr>
              <a:t>‹Nr.›</a:t>
            </a:fld>
            <a:endParaRPr lang="de-CH"/>
          </a:p>
        </p:txBody>
      </p:sp>
      <p:sp>
        <p:nvSpPr>
          <p:cNvPr id="7" name="Text Box 10"/>
          <p:cNvSpPr txBox="1">
            <a:spLocks noChangeArrowheads="1"/>
          </p:cNvSpPr>
          <p:nvPr userDrawn="1"/>
        </p:nvSpPr>
        <p:spPr bwMode="auto">
          <a:xfrm>
            <a:off x="846879" y="737797"/>
            <a:ext cx="35988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lnSpc>
                <a:spcPts val="1400"/>
              </a:lnSpc>
            </a:pPr>
            <a:r>
              <a:rPr lang="de-CH" altLang="de-DE" sz="1200" dirty="0">
                <a:solidFill>
                  <a:schemeClr val="tx1"/>
                </a:solidFill>
              </a:rPr>
              <a:t>Amt für Volksschule</a:t>
            </a:r>
          </a:p>
        </p:txBody>
      </p:sp>
    </p:spTree>
    <p:extLst>
      <p:ext uri="{BB962C8B-B14F-4D97-AF65-F5344CB8AC3E}">
        <p14:creationId xmlns:p14="http://schemas.microsoft.com/office/powerpoint/2010/main" val="366770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B4C4B759-AC45-482A-A78D-8A7393078CB4}" type="datetime1">
              <a:rPr lang="de-CH"/>
              <a:pPr>
                <a:defRPr/>
              </a:pPr>
              <a:t>21.04.2026</a:t>
            </a:fld>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3C7F188E-57C0-4FE0-B0BA-925EA3B0EACD}" type="slidenum">
              <a:rPr lang="de-CH"/>
              <a:pPr>
                <a:defRPr/>
              </a:pPr>
              <a:t>‹Nr.›</a:t>
            </a:fld>
            <a:endParaRPr lang="de-CH"/>
          </a:p>
        </p:txBody>
      </p:sp>
      <p:sp>
        <p:nvSpPr>
          <p:cNvPr id="7" name="Text Box 10"/>
          <p:cNvSpPr txBox="1">
            <a:spLocks noChangeArrowheads="1"/>
          </p:cNvSpPr>
          <p:nvPr userDrawn="1"/>
        </p:nvSpPr>
        <p:spPr bwMode="auto">
          <a:xfrm>
            <a:off x="846879" y="737797"/>
            <a:ext cx="3598863"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lnSpc>
                <a:spcPts val="1400"/>
              </a:lnSpc>
            </a:pPr>
            <a:r>
              <a:rPr lang="de-CH" altLang="de-DE" sz="1200" dirty="0">
                <a:solidFill>
                  <a:schemeClr val="tx1"/>
                </a:solidFill>
              </a:rPr>
              <a:t>Amt für Volksschule</a:t>
            </a:r>
          </a:p>
        </p:txBody>
      </p:sp>
    </p:spTree>
    <p:extLst>
      <p:ext uri="{BB962C8B-B14F-4D97-AF65-F5344CB8AC3E}">
        <p14:creationId xmlns:p14="http://schemas.microsoft.com/office/powerpoint/2010/main" val="197331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800CDAA9-36D6-4CD8-BDC7-2A4E59D9224C}" type="datetime1">
              <a:rPr lang="de-CH"/>
              <a:pPr>
                <a:defRPr/>
              </a:pPr>
              <a:t>21.04.2026</a:t>
            </a:fld>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A2955406-1486-43D9-8ACA-FB8B951567F5}" type="slidenum">
              <a:rPr lang="de-CH"/>
              <a:pPr>
                <a:defRPr/>
              </a:pPr>
              <a:t>‹Nr.›</a:t>
            </a:fld>
            <a:endParaRPr lang="de-CH"/>
          </a:p>
        </p:txBody>
      </p:sp>
    </p:spTree>
    <p:extLst>
      <p:ext uri="{BB962C8B-B14F-4D97-AF65-F5344CB8AC3E}">
        <p14:creationId xmlns:p14="http://schemas.microsoft.com/office/powerpoint/2010/main" val="2649060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757767" y="2270126"/>
            <a:ext cx="5463117"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424085" y="2270126"/>
            <a:ext cx="5463116"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fld id="{AF15D143-88FD-48B9-BA81-0B85393293A1}" type="datetime1">
              <a:rPr lang="de-CH"/>
              <a:pPr>
                <a:defRPr/>
              </a:pPr>
              <a:t>21.04.2026</a:t>
            </a:fld>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EB3AAFFF-6626-4CB7-B6F2-8E4F13535BFB}" type="slidenum">
              <a:rPr lang="de-CH"/>
              <a:pPr>
                <a:defRPr/>
              </a:pPr>
              <a:t>‹Nr.›</a:t>
            </a:fld>
            <a:endParaRPr lang="de-CH"/>
          </a:p>
        </p:txBody>
      </p:sp>
    </p:spTree>
    <p:extLst>
      <p:ext uri="{BB962C8B-B14F-4D97-AF65-F5344CB8AC3E}">
        <p14:creationId xmlns:p14="http://schemas.microsoft.com/office/powerpoint/2010/main" val="2984041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fld id="{9CDFE717-2221-4000-BCEB-A05A49C7EFE2}" type="datetime1">
              <a:rPr lang="de-CH"/>
              <a:pPr>
                <a:defRPr/>
              </a:pPr>
              <a:t>21.04.2026</a:t>
            </a:fld>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8C624F7B-8ACB-4ECF-ADB1-D682C6A2A6F3}" type="slidenum">
              <a:rPr lang="de-CH"/>
              <a:pPr>
                <a:defRPr/>
              </a:pPr>
              <a:t>‹Nr.›</a:t>
            </a:fld>
            <a:endParaRPr lang="de-CH"/>
          </a:p>
        </p:txBody>
      </p:sp>
    </p:spTree>
    <p:extLst>
      <p:ext uri="{BB962C8B-B14F-4D97-AF65-F5344CB8AC3E}">
        <p14:creationId xmlns:p14="http://schemas.microsoft.com/office/powerpoint/2010/main" val="4049194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fld id="{4D45756C-A307-47FD-8D50-94ECFE41815A}" type="datetime1">
              <a:rPr lang="de-CH"/>
              <a:pPr>
                <a:defRPr/>
              </a:pPr>
              <a:t>21.04.2026</a:t>
            </a:fld>
            <a:endParaRPr lang="de-CH"/>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2C0C2A4C-E5E2-4BDF-B25C-34D8951DC374}" type="slidenum">
              <a:rPr lang="de-CH"/>
              <a:pPr>
                <a:defRPr/>
              </a:pPr>
              <a:t>‹Nr.›</a:t>
            </a:fld>
            <a:endParaRPr lang="de-CH"/>
          </a:p>
        </p:txBody>
      </p:sp>
    </p:spTree>
    <p:extLst>
      <p:ext uri="{BB962C8B-B14F-4D97-AF65-F5344CB8AC3E}">
        <p14:creationId xmlns:p14="http://schemas.microsoft.com/office/powerpoint/2010/main" val="3398747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BC86A62-BDF6-4A70-833E-23C57769E6FD}" type="datetime1">
              <a:rPr lang="de-CH"/>
              <a:pPr>
                <a:defRPr/>
              </a:pPr>
              <a:t>21.04.2026</a:t>
            </a:fld>
            <a:endParaRPr lang="de-CH"/>
          </a:p>
        </p:txBody>
      </p:sp>
      <p:sp>
        <p:nvSpPr>
          <p:cNvPr id="3" name="Rectangle 5"/>
          <p:cNvSpPr>
            <a:spLocks noGrp="1" noChangeArrowheads="1"/>
          </p:cNvSpPr>
          <p:nvPr>
            <p:ph type="ftr" sz="quarter" idx="11"/>
          </p:nvPr>
        </p:nvSpPr>
        <p:spPr>
          <a:ln/>
        </p:spPr>
        <p:txBody>
          <a:bodyPr/>
          <a:lstStyle>
            <a:lvl1pPr>
              <a:defRPr/>
            </a:lvl1pPr>
          </a:lstStyle>
          <a:p>
            <a:pPr>
              <a:defRPr/>
            </a:pP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1F3E3A7C-E688-40E1-B8CD-848411C61A9A}" type="slidenum">
              <a:rPr lang="de-CH"/>
              <a:pPr>
                <a:defRPr/>
              </a:pPr>
              <a:t>‹Nr.›</a:t>
            </a:fld>
            <a:endParaRPr lang="de-CH"/>
          </a:p>
        </p:txBody>
      </p:sp>
    </p:spTree>
    <p:extLst>
      <p:ext uri="{BB962C8B-B14F-4D97-AF65-F5344CB8AC3E}">
        <p14:creationId xmlns:p14="http://schemas.microsoft.com/office/powerpoint/2010/main" val="745057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solidFill>
                  <a:schemeClr val="tx1"/>
                </a:solidFill>
              </a:defRPr>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23CD78E9-2F9D-4C3F-B64B-56B0DF8F1ED4}" type="datetime1">
              <a:rPr lang="de-CH"/>
              <a:pPr>
                <a:defRPr/>
              </a:pPr>
              <a:t>21.04.2026</a:t>
            </a:fld>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B6AA3AE1-8CCA-4357-B6B1-037C5525F523}" type="slidenum">
              <a:rPr lang="de-CH"/>
              <a:pPr>
                <a:defRPr/>
              </a:pPr>
              <a:t>‹Nr.›</a:t>
            </a:fld>
            <a:endParaRPr lang="de-CH"/>
          </a:p>
        </p:txBody>
      </p:sp>
    </p:spTree>
    <p:extLst>
      <p:ext uri="{BB962C8B-B14F-4D97-AF65-F5344CB8AC3E}">
        <p14:creationId xmlns:p14="http://schemas.microsoft.com/office/powerpoint/2010/main" val="2800879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ABBC615A-CD78-4A8E-A712-C1323541D91F}" type="datetime1">
              <a:rPr lang="de-CH"/>
              <a:pPr>
                <a:defRPr/>
              </a:pPr>
              <a:t>21.04.2026</a:t>
            </a:fld>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7746B39A-EA0D-43A3-BC2A-E5215FC3F19C}" type="slidenum">
              <a:rPr lang="de-CH"/>
              <a:pPr>
                <a:defRPr/>
              </a:pPr>
              <a:t>‹Nr.›</a:t>
            </a:fld>
            <a:endParaRPr lang="de-CH"/>
          </a:p>
        </p:txBody>
      </p:sp>
    </p:spTree>
    <p:extLst>
      <p:ext uri="{BB962C8B-B14F-4D97-AF65-F5344CB8AC3E}">
        <p14:creationId xmlns:p14="http://schemas.microsoft.com/office/powerpoint/2010/main" val="1158424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89628C25-255B-4A5B-B911-2535064B026F}" type="datetime1">
              <a:rPr lang="de-CH"/>
              <a:pPr>
                <a:defRPr/>
              </a:pPr>
              <a:t>21.04.2026</a:t>
            </a:fld>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AE86E15B-9F45-4802-8CDB-8ED90B7CE363}" type="slidenum">
              <a:rPr lang="de-CH"/>
              <a:pPr>
                <a:defRPr/>
              </a:pPr>
              <a:t>‹Nr.›</a:t>
            </a:fld>
            <a:endParaRPr lang="de-CH"/>
          </a:p>
        </p:txBody>
      </p:sp>
    </p:spTree>
    <p:extLst>
      <p:ext uri="{BB962C8B-B14F-4D97-AF65-F5344CB8AC3E}">
        <p14:creationId xmlns:p14="http://schemas.microsoft.com/office/powerpoint/2010/main" val="1677337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105901" y="1366838"/>
            <a:ext cx="2781300" cy="4881562"/>
          </a:xfrm>
        </p:spPr>
        <p:txBody>
          <a:bodyPr vert="eaVert"/>
          <a:lstStyle>
            <a:lvl1pPr>
              <a:defRPr>
                <a:solidFill>
                  <a:schemeClr val="tx1"/>
                </a:solidFill>
              </a:defRPr>
            </a:lvl1pPr>
          </a:lstStyle>
          <a:p>
            <a:r>
              <a:rPr lang="de-DE"/>
              <a:t>Titelmasterformat durch Klicken bearbeiten</a:t>
            </a:r>
            <a:endParaRPr lang="de-CH"/>
          </a:p>
        </p:txBody>
      </p:sp>
      <p:sp>
        <p:nvSpPr>
          <p:cNvPr id="3" name="Vertikaler Textplatzhalter 2"/>
          <p:cNvSpPr>
            <a:spLocks noGrp="1"/>
          </p:cNvSpPr>
          <p:nvPr>
            <p:ph type="body" orient="vert" idx="1"/>
          </p:nvPr>
        </p:nvSpPr>
        <p:spPr>
          <a:xfrm>
            <a:off x="757767" y="1366838"/>
            <a:ext cx="8144933" cy="48815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fld id="{995F3658-4F17-4996-B83E-5919C1104929}" type="datetime1">
              <a:rPr lang="de-CH"/>
              <a:pPr>
                <a:defRPr/>
              </a:pPr>
              <a:t>21.04.2026</a:t>
            </a:fld>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2876E87F-3670-4515-AA76-760DD37759FE}" type="slidenum">
              <a:rPr lang="de-CH"/>
              <a:pPr>
                <a:defRPr/>
              </a:pPr>
              <a:t>‹Nr.›</a:t>
            </a:fld>
            <a:endParaRPr lang="de-CH"/>
          </a:p>
        </p:txBody>
      </p:sp>
    </p:spTree>
    <p:extLst>
      <p:ext uri="{BB962C8B-B14F-4D97-AF65-F5344CB8AC3E}">
        <p14:creationId xmlns:p14="http://schemas.microsoft.com/office/powerpoint/2010/main" val="930011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altsfolie_Dunkelgruen_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85379-532E-6190-ECCD-F0EA8197EE7D}"/>
              </a:ext>
            </a:extLst>
          </p:cNvPr>
          <p:cNvSpPr>
            <a:spLocks noGrp="1"/>
          </p:cNvSpPr>
          <p:nvPr>
            <p:ph type="title"/>
          </p:nvPr>
        </p:nvSpPr>
        <p:spPr/>
        <p:txBody>
          <a:bodyPr/>
          <a:lstStyle/>
          <a:p>
            <a:r>
              <a:rPr lang="de-DE"/>
              <a:t>Mastertitelformat bearbeiten</a:t>
            </a:r>
            <a:endParaRPr lang="de-CH"/>
          </a:p>
        </p:txBody>
      </p:sp>
      <p:sp>
        <p:nvSpPr>
          <p:cNvPr id="3" name="Fußzeilenplatzhalter 2">
            <a:extLst>
              <a:ext uri="{FF2B5EF4-FFF2-40B4-BE49-F238E27FC236}">
                <a16:creationId xmlns:a16="http://schemas.microsoft.com/office/drawing/2014/main" id="{C5300AC2-363E-DD80-2951-6EEB4E8C707B}"/>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20C2577F-5BF3-5F5D-034F-19994A6EF547}"/>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5D0E9E06-5D86-786B-7E44-3160B54D950D}"/>
              </a:ext>
            </a:extLst>
          </p:cNvPr>
          <p:cNvSpPr>
            <a:spLocks noGrp="1"/>
          </p:cNvSpPr>
          <p:nvPr>
            <p:ph type="dt" sz="half" idx="12"/>
          </p:nvPr>
        </p:nvSpPr>
        <p:spPr/>
        <p:txBody>
          <a:bodyPr/>
          <a:lstStyle/>
          <a:p>
            <a:r>
              <a:rPr lang="de-CH"/>
              <a:t>4. Februar 2026</a:t>
            </a:r>
          </a:p>
        </p:txBody>
      </p:sp>
      <p:sp>
        <p:nvSpPr>
          <p:cNvPr id="7" name="Textplatzhalter 2">
            <a:extLst>
              <a:ext uri="{FF2B5EF4-FFF2-40B4-BE49-F238E27FC236}">
                <a16:creationId xmlns:a16="http://schemas.microsoft.com/office/drawing/2014/main" id="{6B64DD31-8A70-0F65-B094-83034950B1D0}"/>
              </a:ext>
            </a:extLst>
          </p:cNvPr>
          <p:cNvSpPr>
            <a:spLocks noGrp="1"/>
          </p:cNvSpPr>
          <p:nvPr>
            <p:ph idx="1"/>
          </p:nvPr>
        </p:nvSpPr>
        <p:spPr>
          <a:xfrm>
            <a:off x="479763" y="1268412"/>
            <a:ext cx="11224875" cy="4321175"/>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0631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800CDAA9-36D6-4CD8-BDC7-2A4E59D9224C}" type="datetime1">
              <a:rPr lang="de-CH"/>
              <a:pPr>
                <a:defRPr/>
              </a:pPr>
              <a:t>21.04.2026</a:t>
            </a:fld>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A2955406-1486-43D9-8ACA-FB8B951567F5}" type="slidenum">
              <a:rPr lang="de-CH"/>
              <a:pPr>
                <a:defRPr/>
              </a:pPr>
              <a:t>‹Nr.›</a:t>
            </a:fld>
            <a:endParaRPr lang="de-CH"/>
          </a:p>
        </p:txBody>
      </p:sp>
    </p:spTree>
    <p:extLst>
      <p:ext uri="{BB962C8B-B14F-4D97-AF65-F5344CB8AC3E}">
        <p14:creationId xmlns:p14="http://schemas.microsoft.com/office/powerpoint/2010/main" val="2970665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altsfolie_Dunkelgruen_Teas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12EB2-2DB6-852E-B123-60D20A20946C}"/>
              </a:ext>
            </a:extLst>
          </p:cNvPr>
          <p:cNvSpPr>
            <a:spLocks noGrp="1"/>
          </p:cNvSpPr>
          <p:nvPr>
            <p:ph type="title"/>
          </p:nvPr>
        </p:nvSpPr>
        <p:spPr>
          <a:xfrm>
            <a:off x="479426" y="981075"/>
            <a:ext cx="11233150" cy="4248150"/>
          </a:xfrm>
        </p:spPr>
        <p:txBody>
          <a:bodyPr anchor="ctr"/>
          <a:lstStyle>
            <a:lvl1pPr algn="ctr">
              <a:defRPr>
                <a:latin typeface="+mj-lt"/>
              </a:defRPr>
            </a:lvl1pPr>
          </a:lstStyle>
          <a:p>
            <a:r>
              <a:rPr lang="de-DE"/>
              <a:t>Mastertitelformat bearbeiten</a:t>
            </a:r>
            <a:endParaRPr lang="de-CH"/>
          </a:p>
        </p:txBody>
      </p:sp>
      <p:sp>
        <p:nvSpPr>
          <p:cNvPr id="3" name="Fußzeilenplatzhalter 2">
            <a:extLst>
              <a:ext uri="{FF2B5EF4-FFF2-40B4-BE49-F238E27FC236}">
                <a16:creationId xmlns:a16="http://schemas.microsoft.com/office/drawing/2014/main" id="{B4EAFB12-6E39-6822-70C5-A2E66EEA9D07}"/>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0B662C5D-2CCB-B953-3776-FFF77D3725B2}"/>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F00D4ED0-1D15-AB4D-6C84-6486D03081B0}"/>
              </a:ext>
            </a:extLst>
          </p:cNvPr>
          <p:cNvSpPr>
            <a:spLocks noGrp="1"/>
          </p:cNvSpPr>
          <p:nvPr>
            <p:ph type="dt" sz="half" idx="12"/>
          </p:nvPr>
        </p:nvSpPr>
        <p:spPr/>
        <p:txBody>
          <a:bodyPr/>
          <a:lstStyle/>
          <a:p>
            <a:r>
              <a:rPr lang="de-CH"/>
              <a:t>4. Februar 2026</a:t>
            </a:r>
          </a:p>
        </p:txBody>
      </p:sp>
    </p:spTree>
    <p:extLst>
      <p:ext uri="{BB962C8B-B14F-4D97-AF65-F5344CB8AC3E}">
        <p14:creationId xmlns:p14="http://schemas.microsoft.com/office/powerpoint/2010/main" val="2240184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sfolie_Dunkelgruen_Zita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79C09-5938-325F-AEF4-5A713BC07323}"/>
              </a:ext>
            </a:extLst>
          </p:cNvPr>
          <p:cNvSpPr>
            <a:spLocks noGrp="1"/>
          </p:cNvSpPr>
          <p:nvPr>
            <p:ph type="title"/>
          </p:nvPr>
        </p:nvSpPr>
        <p:spPr>
          <a:xfrm>
            <a:off x="1235074" y="1268413"/>
            <a:ext cx="9720000" cy="2881312"/>
          </a:xfrm>
        </p:spPr>
        <p:txBody>
          <a:bodyPr anchor="ctr"/>
          <a:lstStyle>
            <a:lvl1pPr algn="ctr">
              <a:defRPr/>
            </a:lvl1pPr>
          </a:lstStyle>
          <a:p>
            <a:r>
              <a:rPr lang="de-DE"/>
              <a:t>Mastertitelformat bearbeiten</a:t>
            </a:r>
            <a:endParaRPr lang="de-CH"/>
          </a:p>
        </p:txBody>
      </p:sp>
      <p:sp>
        <p:nvSpPr>
          <p:cNvPr id="3" name="Fußzeilenplatzhalter 2">
            <a:extLst>
              <a:ext uri="{FF2B5EF4-FFF2-40B4-BE49-F238E27FC236}">
                <a16:creationId xmlns:a16="http://schemas.microsoft.com/office/drawing/2014/main" id="{8A0CC3A4-EAF1-2C06-32DB-ED66BAE19B28}"/>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71F05122-3C56-DA85-0319-748C9855B9D5}"/>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B10810A8-F389-24CF-3092-50FD7C0CB040}"/>
              </a:ext>
            </a:extLst>
          </p:cNvPr>
          <p:cNvSpPr>
            <a:spLocks noGrp="1"/>
          </p:cNvSpPr>
          <p:nvPr>
            <p:ph type="dt" sz="half" idx="12"/>
          </p:nvPr>
        </p:nvSpPr>
        <p:spPr/>
        <p:txBody>
          <a:bodyPr/>
          <a:lstStyle/>
          <a:p>
            <a:r>
              <a:rPr lang="de-CH"/>
              <a:t>4. Februar 2026</a:t>
            </a:r>
          </a:p>
        </p:txBody>
      </p:sp>
      <p:sp>
        <p:nvSpPr>
          <p:cNvPr id="7" name="Textfeld 6">
            <a:extLst>
              <a:ext uri="{FF2B5EF4-FFF2-40B4-BE49-F238E27FC236}">
                <a16:creationId xmlns:a16="http://schemas.microsoft.com/office/drawing/2014/main" id="{35735202-25FE-AF5E-560E-A3E92C811A67}"/>
              </a:ext>
            </a:extLst>
          </p:cNvPr>
          <p:cNvSpPr txBox="1"/>
          <p:nvPr userDrawn="1"/>
        </p:nvSpPr>
        <p:spPr>
          <a:xfrm>
            <a:off x="380175" y="1537712"/>
            <a:ext cx="3047237" cy="2031325"/>
          </a:xfrm>
          <a:prstGeom prst="rect">
            <a:avLst/>
          </a:prstGeom>
          <a:noFill/>
        </p:spPr>
        <p:txBody>
          <a:bodyPr wrap="square" lIns="0" tIns="0" rIns="0" bIns="0" rtlCol="0">
            <a:spAutoFit/>
          </a:bodyPr>
          <a:lstStyle/>
          <a:p>
            <a:r>
              <a:rPr lang="de-CH" sz="13000">
                <a:solidFill>
                  <a:srgbClr val="E6E6E6"/>
                </a:solidFill>
              </a:rPr>
              <a:t>«</a:t>
            </a:r>
          </a:p>
        </p:txBody>
      </p:sp>
      <p:sp>
        <p:nvSpPr>
          <p:cNvPr id="8" name="Textfeld 7">
            <a:extLst>
              <a:ext uri="{FF2B5EF4-FFF2-40B4-BE49-F238E27FC236}">
                <a16:creationId xmlns:a16="http://schemas.microsoft.com/office/drawing/2014/main" id="{B3F2FD0B-E399-ABD3-2083-F098B72DBA99}"/>
              </a:ext>
            </a:extLst>
          </p:cNvPr>
          <p:cNvSpPr txBox="1"/>
          <p:nvPr userDrawn="1"/>
        </p:nvSpPr>
        <p:spPr>
          <a:xfrm rot="10800000">
            <a:off x="8809800" y="1863476"/>
            <a:ext cx="3047237" cy="2031325"/>
          </a:xfrm>
          <a:prstGeom prst="rect">
            <a:avLst/>
          </a:prstGeom>
          <a:noFill/>
        </p:spPr>
        <p:txBody>
          <a:bodyPr wrap="square" lIns="0" tIns="0" rIns="0" bIns="0" rtlCol="0">
            <a:spAutoFit/>
          </a:bodyPr>
          <a:lstStyle/>
          <a:p>
            <a:r>
              <a:rPr lang="de-CH" sz="13000">
                <a:solidFill>
                  <a:srgbClr val="E6E6E6"/>
                </a:solidFill>
              </a:rPr>
              <a:t>«</a:t>
            </a:r>
          </a:p>
        </p:txBody>
      </p:sp>
      <p:sp>
        <p:nvSpPr>
          <p:cNvPr id="9" name="Textplatzhalter 2">
            <a:extLst>
              <a:ext uri="{FF2B5EF4-FFF2-40B4-BE49-F238E27FC236}">
                <a16:creationId xmlns:a16="http://schemas.microsoft.com/office/drawing/2014/main" id="{55C6F3CD-BAD6-D651-A1BB-C60A0522D25F}"/>
              </a:ext>
            </a:extLst>
          </p:cNvPr>
          <p:cNvSpPr>
            <a:spLocks noGrp="1"/>
          </p:cNvSpPr>
          <p:nvPr>
            <p:ph type="body" idx="21" hasCustomPrompt="1"/>
          </p:nvPr>
        </p:nvSpPr>
        <p:spPr>
          <a:xfrm>
            <a:off x="1235073" y="4508500"/>
            <a:ext cx="9719999" cy="442807"/>
          </a:xfrm>
        </p:spPr>
        <p:txBody>
          <a:bodyPr numCol="1" anchor="ctr">
            <a:noAutofit/>
          </a:bodyPr>
          <a:lstStyle>
            <a:lvl1pPr marL="285750" indent="-285750" algn="ctr">
              <a:spcBef>
                <a:spcPts val="0"/>
              </a:spcBef>
              <a:buFont typeface="Symbol" pitchFamily="2" charset="2"/>
              <a:buChar char="-"/>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(Teaser)</a:t>
            </a:r>
          </a:p>
        </p:txBody>
      </p:sp>
    </p:spTree>
    <p:extLst>
      <p:ext uri="{BB962C8B-B14F-4D97-AF65-F5344CB8AC3E}">
        <p14:creationId xmlns:p14="http://schemas.microsoft.com/office/powerpoint/2010/main" val="1751373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sfolie_Dunkelgruen_Viertelseitig_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D06E0-8FEA-7FFC-61DD-D100B229B87B}"/>
              </a:ext>
            </a:extLst>
          </p:cNvPr>
          <p:cNvSpPr>
            <a:spLocks noGrp="1"/>
          </p:cNvSpPr>
          <p:nvPr>
            <p:ph type="title"/>
          </p:nvPr>
        </p:nvSpPr>
        <p:spPr>
          <a:xfrm>
            <a:off x="3600000" y="1268413"/>
            <a:ext cx="8104638" cy="720725"/>
          </a:xfrm>
        </p:spPr>
        <p:txBody>
          <a:bodyPr anchor="t"/>
          <a:lstStyle/>
          <a:p>
            <a:r>
              <a:rPr lang="de-DE"/>
              <a:t>Mastertitelformat bearbeiten</a:t>
            </a:r>
            <a:endParaRPr lang="de-CH"/>
          </a:p>
        </p:txBody>
      </p:sp>
      <p:sp>
        <p:nvSpPr>
          <p:cNvPr id="3" name="Fußzeilenplatzhalter 2">
            <a:extLst>
              <a:ext uri="{FF2B5EF4-FFF2-40B4-BE49-F238E27FC236}">
                <a16:creationId xmlns:a16="http://schemas.microsoft.com/office/drawing/2014/main" id="{A7E2FF65-A09A-4513-7346-0BC3C9D87621}"/>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A680111C-D0E7-71BA-224B-6FE7B617B35A}"/>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A33B7E3F-71C7-470C-E12F-CB5DA56B3D96}"/>
              </a:ext>
            </a:extLst>
          </p:cNvPr>
          <p:cNvSpPr>
            <a:spLocks noGrp="1"/>
          </p:cNvSpPr>
          <p:nvPr>
            <p:ph type="dt" sz="half" idx="12"/>
          </p:nvPr>
        </p:nvSpPr>
        <p:spPr/>
        <p:txBody>
          <a:bodyPr/>
          <a:lstStyle/>
          <a:p>
            <a:r>
              <a:rPr lang="de-CH"/>
              <a:t>4. Februar 2026</a:t>
            </a:r>
          </a:p>
        </p:txBody>
      </p:sp>
      <p:sp>
        <p:nvSpPr>
          <p:cNvPr id="6" name="Bildplatzhalter 10">
            <a:extLst>
              <a:ext uri="{FF2B5EF4-FFF2-40B4-BE49-F238E27FC236}">
                <a16:creationId xmlns:a16="http://schemas.microsoft.com/office/drawing/2014/main" id="{A4C7BAE7-6D9C-D92F-8E25-5260B4AF8AA1}"/>
              </a:ext>
            </a:extLst>
          </p:cNvPr>
          <p:cNvSpPr>
            <a:spLocks noGrp="1"/>
          </p:cNvSpPr>
          <p:nvPr>
            <p:ph type="pic" sz="quarter" idx="13"/>
          </p:nvPr>
        </p:nvSpPr>
        <p:spPr>
          <a:xfrm>
            <a:off x="0" y="0"/>
            <a:ext cx="3143250" cy="6308725"/>
          </a:xfrm>
          <a:solidFill>
            <a:schemeClr val="bg1">
              <a:lumMod val="95000"/>
            </a:schemeClr>
          </a:solidFill>
        </p:spPr>
        <p:txBody>
          <a:bodyPr>
            <a:normAutofit/>
          </a:bodyPr>
          <a:lstStyle>
            <a:lvl1pPr marL="0" indent="0">
              <a:buNone/>
              <a:defRPr sz="800"/>
            </a:lvl1pPr>
          </a:lstStyle>
          <a:p>
            <a:endParaRPr lang="de-CH"/>
          </a:p>
        </p:txBody>
      </p:sp>
      <p:sp>
        <p:nvSpPr>
          <p:cNvPr id="8" name="Textplatzhalter 2">
            <a:extLst>
              <a:ext uri="{FF2B5EF4-FFF2-40B4-BE49-F238E27FC236}">
                <a16:creationId xmlns:a16="http://schemas.microsoft.com/office/drawing/2014/main" id="{BD4B2E78-A170-2513-51C5-E89AABB37F28}"/>
              </a:ext>
            </a:extLst>
          </p:cNvPr>
          <p:cNvSpPr>
            <a:spLocks noGrp="1"/>
          </p:cNvSpPr>
          <p:nvPr>
            <p:ph type="body" idx="1" hasCustomPrompt="1"/>
          </p:nvPr>
        </p:nvSpPr>
        <p:spPr>
          <a:xfrm>
            <a:off x="3600000" y="2349500"/>
            <a:ext cx="8112575" cy="3240088"/>
          </a:xfrm>
        </p:spPr>
        <p:txBody>
          <a:bodyPr>
            <a:noAutofit/>
          </a:bodyPr>
          <a:lstStyle>
            <a:lvl1pPr marL="0" indent="0">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 ob sich der </a:t>
            </a:r>
            <a:r>
              <a:rPr lang="de-DE" err="1"/>
              <a:t>text</a:t>
            </a:r>
            <a:r>
              <a:rPr lang="de-DE"/>
              <a:t> dabei gut fühlt, weiß ich nicht. ich schätze, eher nicht, denn wer fühlt sich schon gut als </a:t>
            </a:r>
            <a:r>
              <a:rPr lang="de-DE" err="1"/>
              <a:t>platzhalter</a:t>
            </a:r>
            <a:r>
              <a:rPr lang="de-DE"/>
              <a:t>. </a:t>
            </a:r>
          </a:p>
          <a:p>
            <a:pPr lvl="0"/>
            <a:r>
              <a:rPr lang="de-DE"/>
              <a:t>aber irgendwer muss diesen </a:t>
            </a:r>
            <a:r>
              <a:rPr lang="de-DE" err="1"/>
              <a:t>job</a:t>
            </a:r>
            <a:r>
              <a:rPr lang="de-DE"/>
              <a:t> ja machen und deshalb kann ich es nicht ändern . ich könnte dem </a:t>
            </a:r>
            <a:r>
              <a:rPr lang="de-DE" err="1"/>
              <a:t>text</a:t>
            </a:r>
            <a:r>
              <a:rPr lang="de-DE"/>
              <a:t> höchstens ein bisschen gut zureden, dass er auch als </a:t>
            </a:r>
            <a:r>
              <a:rPr lang="de-DE" err="1"/>
              <a:t>platzhalter</a:t>
            </a:r>
            <a:r>
              <a:rPr lang="de-DE"/>
              <a:t> eine wichtige rolle spielt und durchaus gebraucht wird. könnte mir vorstellen, dass ihm das gut tut. denn das </a:t>
            </a:r>
            <a:r>
              <a:rPr lang="de-DE" err="1"/>
              <a:t>gefühl</a:t>
            </a:r>
            <a:r>
              <a:rPr lang="de-DE"/>
              <a:t> gebraucht zu werden tut doch jedem gut, oder?</a:t>
            </a:r>
          </a:p>
        </p:txBody>
      </p:sp>
    </p:spTree>
    <p:extLst>
      <p:ext uri="{BB962C8B-B14F-4D97-AF65-F5344CB8AC3E}">
        <p14:creationId xmlns:p14="http://schemas.microsoft.com/office/powerpoint/2010/main" val="254963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altsfolie_Dunkelgruen_Halbseitig_Bild_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1818A-9317-8397-5320-2AFA9DEC9549}"/>
              </a:ext>
            </a:extLst>
          </p:cNvPr>
          <p:cNvSpPr>
            <a:spLocks noGrp="1"/>
          </p:cNvSpPr>
          <p:nvPr>
            <p:ph type="title"/>
          </p:nvPr>
        </p:nvSpPr>
        <p:spPr>
          <a:xfrm>
            <a:off x="479424" y="1989138"/>
            <a:ext cx="5256000" cy="1079500"/>
          </a:xfrm>
        </p:spPr>
        <p:txBody>
          <a:bodyPr anchor="t">
            <a:noAutofit/>
          </a:bodyPr>
          <a:lstStyle>
            <a:lvl1pPr>
              <a:defRPr sz="3800"/>
            </a:lvl1pPr>
          </a:lstStyle>
          <a:p>
            <a:r>
              <a:rPr lang="de-DE"/>
              <a:t>Mastertitelformat bearbeiten</a:t>
            </a:r>
            <a:endParaRPr lang="de-CH"/>
          </a:p>
        </p:txBody>
      </p:sp>
      <p:sp>
        <p:nvSpPr>
          <p:cNvPr id="3" name="Fußzeilenplatzhalter 2">
            <a:extLst>
              <a:ext uri="{FF2B5EF4-FFF2-40B4-BE49-F238E27FC236}">
                <a16:creationId xmlns:a16="http://schemas.microsoft.com/office/drawing/2014/main" id="{2E11CFA1-BCFB-E6A5-757D-0EA603A2E827}"/>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828B4E66-5CC6-FD23-75A8-A556EF9F50EA}"/>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73F43332-3AB9-F83D-0391-407478037562}"/>
              </a:ext>
            </a:extLst>
          </p:cNvPr>
          <p:cNvSpPr>
            <a:spLocks noGrp="1"/>
          </p:cNvSpPr>
          <p:nvPr>
            <p:ph type="dt" sz="half" idx="12"/>
          </p:nvPr>
        </p:nvSpPr>
        <p:spPr/>
        <p:txBody>
          <a:bodyPr/>
          <a:lstStyle/>
          <a:p>
            <a:r>
              <a:rPr lang="de-CH"/>
              <a:t>4. Februar 2026</a:t>
            </a:r>
          </a:p>
        </p:txBody>
      </p:sp>
      <p:sp>
        <p:nvSpPr>
          <p:cNvPr id="6" name="Bildplatzhalter 10">
            <a:extLst>
              <a:ext uri="{FF2B5EF4-FFF2-40B4-BE49-F238E27FC236}">
                <a16:creationId xmlns:a16="http://schemas.microsoft.com/office/drawing/2014/main" id="{75933070-511B-E6B6-7351-DC9365ED3066}"/>
              </a:ext>
            </a:extLst>
          </p:cNvPr>
          <p:cNvSpPr>
            <a:spLocks noGrp="1"/>
          </p:cNvSpPr>
          <p:nvPr>
            <p:ph type="pic" sz="quarter" idx="13"/>
          </p:nvPr>
        </p:nvSpPr>
        <p:spPr>
          <a:xfrm>
            <a:off x="6167438" y="333375"/>
            <a:ext cx="5545138" cy="5975350"/>
          </a:xfrm>
          <a:solidFill>
            <a:schemeClr val="bg1">
              <a:lumMod val="95000"/>
            </a:schemeClr>
          </a:solidFill>
        </p:spPr>
        <p:txBody>
          <a:bodyPr>
            <a:normAutofit/>
          </a:bodyPr>
          <a:lstStyle>
            <a:lvl1pPr marL="0" indent="0">
              <a:buNone/>
              <a:defRPr sz="800"/>
            </a:lvl1pPr>
          </a:lstStyle>
          <a:p>
            <a:endParaRPr lang="de-CH"/>
          </a:p>
        </p:txBody>
      </p:sp>
      <p:sp>
        <p:nvSpPr>
          <p:cNvPr id="8" name="Textplatzhalter 2">
            <a:extLst>
              <a:ext uri="{FF2B5EF4-FFF2-40B4-BE49-F238E27FC236}">
                <a16:creationId xmlns:a16="http://schemas.microsoft.com/office/drawing/2014/main" id="{B01CEA77-9AAA-7985-D569-35499E00EAC4}"/>
              </a:ext>
            </a:extLst>
          </p:cNvPr>
          <p:cNvSpPr>
            <a:spLocks noGrp="1"/>
          </p:cNvSpPr>
          <p:nvPr>
            <p:ph type="body" idx="1" hasCustomPrompt="1"/>
          </p:nvPr>
        </p:nvSpPr>
        <p:spPr>
          <a:xfrm>
            <a:off x="479424" y="3429000"/>
            <a:ext cx="5256000" cy="2160588"/>
          </a:xfrm>
        </p:spPr>
        <p:txBody>
          <a:bodyPr>
            <a:noAutofit/>
          </a:bodyPr>
          <a:lstStyle>
            <a:lvl1pPr marL="0" indent="0">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a:t>
            </a:r>
          </a:p>
          <a:p>
            <a:pPr lvl="0"/>
            <a:r>
              <a:rPr lang="de-DE"/>
              <a:t>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 </a:t>
            </a:r>
          </a:p>
        </p:txBody>
      </p:sp>
    </p:spTree>
    <p:extLst>
      <p:ext uri="{BB962C8B-B14F-4D97-AF65-F5344CB8AC3E}">
        <p14:creationId xmlns:p14="http://schemas.microsoft.com/office/powerpoint/2010/main" val="27578384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altsfolie_Dunkelgruen_Halbseitig_Bild_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81818A-9317-8397-5320-2AFA9DEC9549}"/>
              </a:ext>
            </a:extLst>
          </p:cNvPr>
          <p:cNvSpPr>
            <a:spLocks noGrp="1"/>
          </p:cNvSpPr>
          <p:nvPr>
            <p:ph type="title"/>
          </p:nvPr>
        </p:nvSpPr>
        <p:spPr>
          <a:xfrm>
            <a:off x="6448638" y="1989138"/>
            <a:ext cx="5256000" cy="1079500"/>
          </a:xfrm>
        </p:spPr>
        <p:txBody>
          <a:bodyPr anchor="t">
            <a:noAutofit/>
          </a:bodyPr>
          <a:lstStyle>
            <a:lvl1pPr>
              <a:defRPr sz="3800"/>
            </a:lvl1pPr>
          </a:lstStyle>
          <a:p>
            <a:r>
              <a:rPr lang="de-DE"/>
              <a:t>Mastertitelformat bearbeiten</a:t>
            </a:r>
            <a:endParaRPr lang="de-CH"/>
          </a:p>
        </p:txBody>
      </p:sp>
      <p:sp>
        <p:nvSpPr>
          <p:cNvPr id="3" name="Fußzeilenplatzhalter 2">
            <a:extLst>
              <a:ext uri="{FF2B5EF4-FFF2-40B4-BE49-F238E27FC236}">
                <a16:creationId xmlns:a16="http://schemas.microsoft.com/office/drawing/2014/main" id="{2E11CFA1-BCFB-E6A5-757D-0EA603A2E827}"/>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828B4E66-5CC6-FD23-75A8-A556EF9F50EA}"/>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73F43332-3AB9-F83D-0391-407478037562}"/>
              </a:ext>
            </a:extLst>
          </p:cNvPr>
          <p:cNvSpPr>
            <a:spLocks noGrp="1"/>
          </p:cNvSpPr>
          <p:nvPr>
            <p:ph type="dt" sz="half" idx="12"/>
          </p:nvPr>
        </p:nvSpPr>
        <p:spPr/>
        <p:txBody>
          <a:bodyPr/>
          <a:lstStyle/>
          <a:p>
            <a:r>
              <a:rPr lang="de-CH"/>
              <a:t>4. Februar 2026</a:t>
            </a:r>
          </a:p>
        </p:txBody>
      </p:sp>
      <p:sp>
        <p:nvSpPr>
          <p:cNvPr id="6" name="Bildplatzhalter 10">
            <a:extLst>
              <a:ext uri="{FF2B5EF4-FFF2-40B4-BE49-F238E27FC236}">
                <a16:creationId xmlns:a16="http://schemas.microsoft.com/office/drawing/2014/main" id="{75933070-511B-E6B6-7351-DC9365ED3066}"/>
              </a:ext>
            </a:extLst>
          </p:cNvPr>
          <p:cNvSpPr>
            <a:spLocks noGrp="1"/>
          </p:cNvSpPr>
          <p:nvPr>
            <p:ph type="pic" sz="quarter" idx="13"/>
          </p:nvPr>
        </p:nvSpPr>
        <p:spPr>
          <a:xfrm>
            <a:off x="478631" y="333375"/>
            <a:ext cx="5545138" cy="5975350"/>
          </a:xfrm>
          <a:solidFill>
            <a:schemeClr val="bg1">
              <a:lumMod val="95000"/>
            </a:schemeClr>
          </a:solidFill>
        </p:spPr>
        <p:txBody>
          <a:bodyPr>
            <a:normAutofit/>
          </a:bodyPr>
          <a:lstStyle>
            <a:lvl1pPr marL="0" indent="0">
              <a:buNone/>
              <a:defRPr sz="800"/>
            </a:lvl1pPr>
          </a:lstStyle>
          <a:p>
            <a:endParaRPr lang="de-CH"/>
          </a:p>
        </p:txBody>
      </p:sp>
      <p:sp>
        <p:nvSpPr>
          <p:cNvPr id="8" name="Textplatzhalter 2">
            <a:extLst>
              <a:ext uri="{FF2B5EF4-FFF2-40B4-BE49-F238E27FC236}">
                <a16:creationId xmlns:a16="http://schemas.microsoft.com/office/drawing/2014/main" id="{B01CEA77-9AAA-7985-D569-35499E00EAC4}"/>
              </a:ext>
            </a:extLst>
          </p:cNvPr>
          <p:cNvSpPr>
            <a:spLocks noGrp="1"/>
          </p:cNvSpPr>
          <p:nvPr>
            <p:ph type="body" idx="1" hasCustomPrompt="1"/>
          </p:nvPr>
        </p:nvSpPr>
        <p:spPr>
          <a:xfrm>
            <a:off x="6448638" y="3429000"/>
            <a:ext cx="5256000" cy="2160588"/>
          </a:xfrm>
        </p:spPr>
        <p:txBody>
          <a:bodyPr>
            <a:noAutofit/>
          </a:bodyPr>
          <a:lstStyle>
            <a:lvl1pPr marL="0" indent="0">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a:t>
            </a:r>
          </a:p>
          <a:p>
            <a:pPr lvl="0"/>
            <a:r>
              <a:rPr lang="de-DE"/>
              <a:t>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 </a:t>
            </a:r>
          </a:p>
        </p:txBody>
      </p:sp>
    </p:spTree>
    <p:extLst>
      <p:ext uri="{BB962C8B-B14F-4D97-AF65-F5344CB8AC3E}">
        <p14:creationId xmlns:p14="http://schemas.microsoft.com/office/powerpoint/2010/main" val="312066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altsfolie_Dunkelgruen_ganzseitig_Bild_oben_Teaser">
    <p:spTree>
      <p:nvGrpSpPr>
        <p:cNvPr id="1" name=""/>
        <p:cNvGrpSpPr/>
        <p:nvPr/>
      </p:nvGrpSpPr>
      <p:grpSpPr>
        <a:xfrm>
          <a:off x="0" y="0"/>
          <a:ext cx="0" cy="0"/>
          <a:chOff x="0" y="0"/>
          <a:chExt cx="0" cy="0"/>
        </a:xfrm>
      </p:grpSpPr>
      <p:sp>
        <p:nvSpPr>
          <p:cNvPr id="6" name="Bildplatzhalter 10">
            <a:extLst>
              <a:ext uri="{FF2B5EF4-FFF2-40B4-BE49-F238E27FC236}">
                <a16:creationId xmlns:a16="http://schemas.microsoft.com/office/drawing/2014/main" id="{9E32D551-0ECE-738B-7ABC-12E73466B8CC}"/>
              </a:ext>
            </a:extLst>
          </p:cNvPr>
          <p:cNvSpPr>
            <a:spLocks noGrp="1"/>
          </p:cNvSpPr>
          <p:nvPr>
            <p:ph type="pic" sz="quarter" idx="13"/>
          </p:nvPr>
        </p:nvSpPr>
        <p:spPr>
          <a:xfrm>
            <a:off x="0" y="1"/>
            <a:ext cx="12192000" cy="4508500"/>
          </a:xfrm>
          <a:solidFill>
            <a:schemeClr val="bg1">
              <a:lumMod val="95000"/>
            </a:schemeClr>
          </a:solidFill>
        </p:spPr>
        <p:txBody>
          <a:bodyPr>
            <a:normAutofit/>
          </a:bodyPr>
          <a:lstStyle>
            <a:lvl1pPr marL="0" indent="0">
              <a:buNone/>
              <a:defRPr sz="800"/>
            </a:lvl1pPr>
          </a:lstStyle>
          <a:p>
            <a:endParaRPr lang="de-CH"/>
          </a:p>
        </p:txBody>
      </p:sp>
      <p:sp>
        <p:nvSpPr>
          <p:cNvPr id="2" name="Titel 1">
            <a:extLst>
              <a:ext uri="{FF2B5EF4-FFF2-40B4-BE49-F238E27FC236}">
                <a16:creationId xmlns:a16="http://schemas.microsoft.com/office/drawing/2014/main" id="{092C05FA-85C4-F2D5-F6AF-3863D9CBD1AA}"/>
              </a:ext>
            </a:extLst>
          </p:cNvPr>
          <p:cNvSpPr>
            <a:spLocks noGrp="1"/>
          </p:cNvSpPr>
          <p:nvPr>
            <p:ph type="title"/>
          </p:nvPr>
        </p:nvSpPr>
        <p:spPr/>
        <p:txBody>
          <a:bodyPr/>
          <a:lstStyle/>
          <a:p>
            <a:r>
              <a:rPr lang="de-DE"/>
              <a:t>Mastertitelformat bearbeiten</a:t>
            </a:r>
            <a:endParaRPr lang="de-CH"/>
          </a:p>
        </p:txBody>
      </p:sp>
      <p:sp>
        <p:nvSpPr>
          <p:cNvPr id="3" name="Fußzeilenplatzhalter 2">
            <a:extLst>
              <a:ext uri="{FF2B5EF4-FFF2-40B4-BE49-F238E27FC236}">
                <a16:creationId xmlns:a16="http://schemas.microsoft.com/office/drawing/2014/main" id="{B7E6BCCA-F342-FBA3-A59C-8BA902C1962D}"/>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F4B00CAA-8E79-601C-C1A6-55611026336F}"/>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4D0060BE-EBF4-16C1-8392-357B6AD0E7CB}"/>
              </a:ext>
            </a:extLst>
          </p:cNvPr>
          <p:cNvSpPr>
            <a:spLocks noGrp="1"/>
          </p:cNvSpPr>
          <p:nvPr>
            <p:ph type="dt" sz="half" idx="12"/>
          </p:nvPr>
        </p:nvSpPr>
        <p:spPr/>
        <p:txBody>
          <a:bodyPr/>
          <a:lstStyle/>
          <a:p>
            <a:r>
              <a:rPr lang="de-CH"/>
              <a:t>4. Februar 2026</a:t>
            </a:r>
          </a:p>
        </p:txBody>
      </p:sp>
      <p:sp>
        <p:nvSpPr>
          <p:cNvPr id="7" name="Textplatzhalter 2">
            <a:extLst>
              <a:ext uri="{FF2B5EF4-FFF2-40B4-BE49-F238E27FC236}">
                <a16:creationId xmlns:a16="http://schemas.microsoft.com/office/drawing/2014/main" id="{7B2145D9-2DFD-C3BF-0C30-69210367DF37}"/>
              </a:ext>
            </a:extLst>
          </p:cNvPr>
          <p:cNvSpPr>
            <a:spLocks noGrp="1"/>
          </p:cNvSpPr>
          <p:nvPr>
            <p:ph type="body" idx="20" hasCustomPrompt="1"/>
          </p:nvPr>
        </p:nvSpPr>
        <p:spPr>
          <a:xfrm>
            <a:off x="3324225" y="4874991"/>
            <a:ext cx="8398899" cy="1152000"/>
          </a:xfrm>
        </p:spPr>
        <p:txBody>
          <a:bodyPr numCol="2" spcCol="144000">
            <a:noAutofit/>
          </a:bodyPr>
          <a:lstStyle>
            <a:lvl1pPr marL="0" indent="0">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 ob sich der </a:t>
            </a:r>
            <a:r>
              <a:rPr lang="de-DE" err="1"/>
              <a:t>text</a:t>
            </a:r>
            <a:r>
              <a:rPr lang="de-DE"/>
              <a:t> dabei gut fühlt, weiß ich nicht. ich schätze, eher nicht, denn wer fühlt sich schon gut als </a:t>
            </a:r>
            <a:r>
              <a:rPr lang="de-DE" err="1"/>
              <a:t>platzhalter</a:t>
            </a:r>
            <a:r>
              <a:rPr lang="de-DE"/>
              <a:t>. aber irgendwer muss diesen </a:t>
            </a:r>
            <a:r>
              <a:rPr lang="de-DE" err="1"/>
              <a:t>job</a:t>
            </a:r>
            <a:r>
              <a:rPr lang="de-DE"/>
              <a:t> ja machen und deshalb kann ich es nicht ändern . </a:t>
            </a:r>
          </a:p>
        </p:txBody>
      </p:sp>
      <p:sp>
        <p:nvSpPr>
          <p:cNvPr id="8" name="Textplatzhalter 2">
            <a:extLst>
              <a:ext uri="{FF2B5EF4-FFF2-40B4-BE49-F238E27FC236}">
                <a16:creationId xmlns:a16="http://schemas.microsoft.com/office/drawing/2014/main" id="{CEE8E6A7-84D0-F5B4-F12E-386EAF1767CE}"/>
              </a:ext>
            </a:extLst>
          </p:cNvPr>
          <p:cNvSpPr>
            <a:spLocks noGrp="1"/>
          </p:cNvSpPr>
          <p:nvPr>
            <p:ph type="body" idx="21" hasCustomPrompt="1"/>
          </p:nvPr>
        </p:nvSpPr>
        <p:spPr>
          <a:xfrm>
            <a:off x="475009" y="4874991"/>
            <a:ext cx="2232000" cy="1152000"/>
          </a:xfrm>
        </p:spPr>
        <p:txBody>
          <a:bodyPr numCol="1">
            <a:noAutofit/>
          </a:bodyPr>
          <a:lstStyle>
            <a:lvl1pPr marL="0" indent="0">
              <a:spcBef>
                <a:spcPts val="0"/>
              </a:spcBef>
              <a:buNone/>
              <a:defRPr sz="1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(Teaser)</a:t>
            </a:r>
          </a:p>
        </p:txBody>
      </p:sp>
    </p:spTree>
    <p:extLst>
      <p:ext uri="{BB962C8B-B14F-4D97-AF65-F5344CB8AC3E}">
        <p14:creationId xmlns:p14="http://schemas.microsoft.com/office/powerpoint/2010/main" val="2561892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sfolien_Dunkelgruen_Text_Bildgaller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3BF0E9-AE72-5A0C-2226-526FA91EA5B5}"/>
              </a:ext>
            </a:extLst>
          </p:cNvPr>
          <p:cNvSpPr>
            <a:spLocks noGrp="1"/>
          </p:cNvSpPr>
          <p:nvPr>
            <p:ph type="title"/>
          </p:nvPr>
        </p:nvSpPr>
        <p:spPr>
          <a:xfrm>
            <a:off x="479425" y="1590260"/>
            <a:ext cx="4788001" cy="1259087"/>
          </a:xfrm>
        </p:spPr>
        <p:txBody>
          <a:bodyPr anchor="t"/>
          <a:lstStyle/>
          <a:p>
            <a:r>
              <a:rPr lang="de-DE"/>
              <a:t>Mastertitelformat bearbeiten</a:t>
            </a:r>
            <a:endParaRPr lang="de-CH"/>
          </a:p>
        </p:txBody>
      </p:sp>
      <p:sp>
        <p:nvSpPr>
          <p:cNvPr id="3" name="Fußzeilenplatzhalter 2">
            <a:extLst>
              <a:ext uri="{FF2B5EF4-FFF2-40B4-BE49-F238E27FC236}">
                <a16:creationId xmlns:a16="http://schemas.microsoft.com/office/drawing/2014/main" id="{16674035-429B-A910-8245-1F2B44E081B2}"/>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9D4135CD-B8E5-8DFE-4901-158F71FF1FE0}"/>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5F37F08F-E164-7080-0028-F3F8E285FBB7}"/>
              </a:ext>
            </a:extLst>
          </p:cNvPr>
          <p:cNvSpPr>
            <a:spLocks noGrp="1"/>
          </p:cNvSpPr>
          <p:nvPr>
            <p:ph type="dt" sz="half" idx="12"/>
          </p:nvPr>
        </p:nvSpPr>
        <p:spPr/>
        <p:txBody>
          <a:bodyPr/>
          <a:lstStyle/>
          <a:p>
            <a:r>
              <a:rPr lang="de-CH"/>
              <a:t>4. Februar 2026</a:t>
            </a:r>
          </a:p>
        </p:txBody>
      </p:sp>
      <p:sp>
        <p:nvSpPr>
          <p:cNvPr id="6" name="Bildplatzhalter 10">
            <a:extLst>
              <a:ext uri="{FF2B5EF4-FFF2-40B4-BE49-F238E27FC236}">
                <a16:creationId xmlns:a16="http://schemas.microsoft.com/office/drawing/2014/main" id="{4B0ECD84-D3B1-4CA1-836B-181B0D28DC08}"/>
              </a:ext>
            </a:extLst>
          </p:cNvPr>
          <p:cNvSpPr>
            <a:spLocks noGrp="1"/>
          </p:cNvSpPr>
          <p:nvPr>
            <p:ph type="pic" sz="quarter" idx="13"/>
          </p:nvPr>
        </p:nvSpPr>
        <p:spPr>
          <a:xfrm>
            <a:off x="6167438" y="977347"/>
            <a:ext cx="1872000" cy="1872000"/>
          </a:xfrm>
          <a:solidFill>
            <a:schemeClr val="bg1">
              <a:lumMod val="95000"/>
            </a:schemeClr>
          </a:solidFill>
        </p:spPr>
        <p:txBody>
          <a:bodyPr>
            <a:normAutofit/>
          </a:bodyPr>
          <a:lstStyle>
            <a:lvl1pPr marL="0" indent="0">
              <a:buNone/>
              <a:defRPr sz="800"/>
            </a:lvl1pPr>
          </a:lstStyle>
          <a:p>
            <a:endParaRPr lang="de-CH"/>
          </a:p>
        </p:txBody>
      </p:sp>
      <p:sp>
        <p:nvSpPr>
          <p:cNvPr id="7" name="Textplatzhalter 2">
            <a:extLst>
              <a:ext uri="{FF2B5EF4-FFF2-40B4-BE49-F238E27FC236}">
                <a16:creationId xmlns:a16="http://schemas.microsoft.com/office/drawing/2014/main" id="{54AB3A53-2085-2C56-8755-587E51DACEF8}"/>
              </a:ext>
            </a:extLst>
          </p:cNvPr>
          <p:cNvSpPr>
            <a:spLocks noGrp="1"/>
          </p:cNvSpPr>
          <p:nvPr>
            <p:ph type="body" idx="1" hasCustomPrompt="1"/>
          </p:nvPr>
        </p:nvSpPr>
        <p:spPr>
          <a:xfrm>
            <a:off x="492466" y="3072653"/>
            <a:ext cx="4788000" cy="2156571"/>
          </a:xfrm>
        </p:spPr>
        <p:txBody>
          <a:bodyPr>
            <a:noAutofit/>
          </a:bodyPr>
          <a:lstStyle>
            <a:lvl1pPr marL="0" indent="0">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a:t>
            </a:r>
          </a:p>
          <a:p>
            <a:pPr lvl="0"/>
            <a:r>
              <a:rPr lang="de-DE"/>
              <a:t>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 ob sich der </a:t>
            </a:r>
            <a:r>
              <a:rPr lang="de-DE" err="1"/>
              <a:t>text</a:t>
            </a:r>
            <a:r>
              <a:rPr lang="de-DE"/>
              <a:t> dabei gut fühlt, weiß ich nicht. </a:t>
            </a:r>
          </a:p>
        </p:txBody>
      </p:sp>
      <p:sp>
        <p:nvSpPr>
          <p:cNvPr id="8" name="Bildplatzhalter 10">
            <a:extLst>
              <a:ext uri="{FF2B5EF4-FFF2-40B4-BE49-F238E27FC236}">
                <a16:creationId xmlns:a16="http://schemas.microsoft.com/office/drawing/2014/main" id="{784DDB6F-A9D1-6747-A30C-9852F7C7532B}"/>
              </a:ext>
            </a:extLst>
          </p:cNvPr>
          <p:cNvSpPr>
            <a:spLocks noGrp="1"/>
          </p:cNvSpPr>
          <p:nvPr>
            <p:ph type="pic" sz="quarter" idx="14"/>
          </p:nvPr>
        </p:nvSpPr>
        <p:spPr>
          <a:xfrm>
            <a:off x="6167775" y="3072653"/>
            <a:ext cx="3947944" cy="2156571"/>
          </a:xfrm>
          <a:solidFill>
            <a:schemeClr val="bg1">
              <a:lumMod val="95000"/>
            </a:schemeClr>
          </a:solidFill>
        </p:spPr>
        <p:txBody>
          <a:bodyPr>
            <a:normAutofit/>
          </a:bodyPr>
          <a:lstStyle>
            <a:lvl1pPr marL="0" indent="0">
              <a:buNone/>
              <a:defRPr sz="800"/>
            </a:lvl1pPr>
          </a:lstStyle>
          <a:p>
            <a:endParaRPr lang="de-CH"/>
          </a:p>
        </p:txBody>
      </p:sp>
      <p:sp>
        <p:nvSpPr>
          <p:cNvPr id="17" name="Textplatzhalter 2">
            <a:extLst>
              <a:ext uri="{FF2B5EF4-FFF2-40B4-BE49-F238E27FC236}">
                <a16:creationId xmlns:a16="http://schemas.microsoft.com/office/drawing/2014/main" id="{C5BC7354-B32B-E73A-4FE7-5D3BAFA4C6B5}"/>
              </a:ext>
            </a:extLst>
          </p:cNvPr>
          <p:cNvSpPr>
            <a:spLocks noGrp="1"/>
          </p:cNvSpPr>
          <p:nvPr>
            <p:ph type="body" idx="17"/>
          </p:nvPr>
        </p:nvSpPr>
        <p:spPr>
          <a:xfrm>
            <a:off x="492466" y="977348"/>
            <a:ext cx="4788000" cy="291065"/>
          </a:xfrm>
        </p:spPr>
        <p:txBody>
          <a:bodyPr>
            <a:noAutofit/>
          </a:bodyPr>
          <a:lstStyle>
            <a:lvl1pPr marL="0" indent="0">
              <a:spcBef>
                <a:spcPts val="0"/>
              </a:spcBef>
              <a:buNone/>
              <a:defRPr sz="1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9" name="Bildplatzhalter 10">
            <a:extLst>
              <a:ext uri="{FF2B5EF4-FFF2-40B4-BE49-F238E27FC236}">
                <a16:creationId xmlns:a16="http://schemas.microsoft.com/office/drawing/2014/main" id="{E1D01D86-AEBD-71D9-908D-564B604E78B5}"/>
              </a:ext>
            </a:extLst>
          </p:cNvPr>
          <p:cNvSpPr>
            <a:spLocks noGrp="1"/>
          </p:cNvSpPr>
          <p:nvPr>
            <p:ph type="pic" sz="quarter" idx="18"/>
          </p:nvPr>
        </p:nvSpPr>
        <p:spPr>
          <a:xfrm>
            <a:off x="8243719" y="977347"/>
            <a:ext cx="1872000" cy="1872000"/>
          </a:xfrm>
          <a:solidFill>
            <a:schemeClr val="bg1">
              <a:lumMod val="95000"/>
            </a:schemeClr>
          </a:solidFill>
        </p:spPr>
        <p:txBody>
          <a:bodyPr>
            <a:normAutofit/>
          </a:bodyPr>
          <a:lstStyle>
            <a:lvl1pPr marL="0" indent="0">
              <a:buNone/>
              <a:defRPr sz="800"/>
            </a:lvl1pPr>
          </a:lstStyle>
          <a:p>
            <a:endParaRPr lang="de-CH"/>
          </a:p>
        </p:txBody>
      </p:sp>
      <p:sp>
        <p:nvSpPr>
          <p:cNvPr id="10" name="Bildplatzhalter 10">
            <a:extLst>
              <a:ext uri="{FF2B5EF4-FFF2-40B4-BE49-F238E27FC236}">
                <a16:creationId xmlns:a16="http://schemas.microsoft.com/office/drawing/2014/main" id="{E60B88D7-306C-8E41-0B7F-47AA71847C8B}"/>
              </a:ext>
            </a:extLst>
          </p:cNvPr>
          <p:cNvSpPr>
            <a:spLocks noGrp="1"/>
          </p:cNvSpPr>
          <p:nvPr>
            <p:ph type="pic" sz="quarter" idx="19"/>
          </p:nvPr>
        </p:nvSpPr>
        <p:spPr>
          <a:xfrm>
            <a:off x="10320000" y="977347"/>
            <a:ext cx="1872000" cy="4251878"/>
          </a:xfrm>
          <a:solidFill>
            <a:schemeClr val="bg1">
              <a:lumMod val="95000"/>
            </a:schemeClr>
          </a:solidFill>
        </p:spPr>
        <p:txBody>
          <a:bodyPr>
            <a:normAutofit/>
          </a:bodyPr>
          <a:lstStyle>
            <a:lvl1pPr marL="0" indent="0">
              <a:buNone/>
              <a:defRPr sz="800"/>
            </a:lvl1pPr>
          </a:lstStyle>
          <a:p>
            <a:endParaRPr lang="de-CH"/>
          </a:p>
        </p:txBody>
      </p:sp>
    </p:spTree>
    <p:extLst>
      <p:ext uri="{BB962C8B-B14F-4D97-AF65-F5344CB8AC3E}">
        <p14:creationId xmlns:p14="http://schemas.microsoft.com/office/powerpoint/2010/main" val="31784567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altsfolie_Dunkelgruen_4_Bilder_Textbox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1C6DC-73F0-714B-9BED-E841BF65828E}"/>
              </a:ext>
            </a:extLst>
          </p:cNvPr>
          <p:cNvSpPr>
            <a:spLocks noGrp="1"/>
          </p:cNvSpPr>
          <p:nvPr>
            <p:ph type="title"/>
          </p:nvPr>
        </p:nvSpPr>
        <p:spPr>
          <a:xfrm>
            <a:off x="479763" y="333375"/>
            <a:ext cx="8395841" cy="647698"/>
          </a:xfrm>
        </p:spPr>
        <p:txBody>
          <a:bodyPr/>
          <a:lstStyle/>
          <a:p>
            <a:r>
              <a:rPr lang="de-DE"/>
              <a:t>Mastertitelformat bearbeiten</a:t>
            </a:r>
            <a:endParaRPr lang="de-CH"/>
          </a:p>
        </p:txBody>
      </p:sp>
      <p:sp>
        <p:nvSpPr>
          <p:cNvPr id="3" name="Fußzeilenplatzhalter 2">
            <a:extLst>
              <a:ext uri="{FF2B5EF4-FFF2-40B4-BE49-F238E27FC236}">
                <a16:creationId xmlns:a16="http://schemas.microsoft.com/office/drawing/2014/main" id="{2A340F53-D440-B7FF-585A-62A59F7CA4A2}"/>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9DAF33A6-F961-A2F4-61B6-D542C80BF583}"/>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D8518508-EFEE-E847-72F9-FF8DED15A315}"/>
              </a:ext>
            </a:extLst>
          </p:cNvPr>
          <p:cNvSpPr>
            <a:spLocks noGrp="1"/>
          </p:cNvSpPr>
          <p:nvPr>
            <p:ph type="dt" sz="half" idx="12"/>
          </p:nvPr>
        </p:nvSpPr>
        <p:spPr/>
        <p:txBody>
          <a:bodyPr/>
          <a:lstStyle/>
          <a:p>
            <a:r>
              <a:rPr lang="de-CH"/>
              <a:t>4. Februar 2026</a:t>
            </a:r>
          </a:p>
        </p:txBody>
      </p:sp>
      <p:sp>
        <p:nvSpPr>
          <p:cNvPr id="15" name="Bildplatzhalter 10">
            <a:extLst>
              <a:ext uri="{FF2B5EF4-FFF2-40B4-BE49-F238E27FC236}">
                <a16:creationId xmlns:a16="http://schemas.microsoft.com/office/drawing/2014/main" id="{CEE6A32B-2F62-EAAF-7137-29B2625C5B10}"/>
              </a:ext>
            </a:extLst>
          </p:cNvPr>
          <p:cNvSpPr>
            <a:spLocks noGrp="1"/>
          </p:cNvSpPr>
          <p:nvPr>
            <p:ph type="pic" sz="quarter" idx="13"/>
          </p:nvPr>
        </p:nvSpPr>
        <p:spPr>
          <a:xfrm>
            <a:off x="479424" y="1989138"/>
            <a:ext cx="2700000" cy="1800225"/>
          </a:xfrm>
          <a:solidFill>
            <a:schemeClr val="bg1">
              <a:lumMod val="95000"/>
            </a:schemeClr>
          </a:solidFill>
        </p:spPr>
        <p:txBody>
          <a:bodyPr>
            <a:normAutofit/>
          </a:bodyPr>
          <a:lstStyle>
            <a:lvl1pPr marL="0" indent="0">
              <a:buNone/>
              <a:defRPr sz="800"/>
            </a:lvl1pPr>
          </a:lstStyle>
          <a:p>
            <a:endParaRPr lang="de-CH"/>
          </a:p>
        </p:txBody>
      </p:sp>
      <p:sp>
        <p:nvSpPr>
          <p:cNvPr id="16" name="Textplatzhalter 2">
            <a:extLst>
              <a:ext uri="{FF2B5EF4-FFF2-40B4-BE49-F238E27FC236}">
                <a16:creationId xmlns:a16="http://schemas.microsoft.com/office/drawing/2014/main" id="{A8998B62-E627-5FAB-098D-4E47AFFB9935}"/>
              </a:ext>
            </a:extLst>
          </p:cNvPr>
          <p:cNvSpPr>
            <a:spLocks noGrp="1"/>
          </p:cNvSpPr>
          <p:nvPr>
            <p:ph type="body" idx="1" hasCustomPrompt="1"/>
          </p:nvPr>
        </p:nvSpPr>
        <p:spPr>
          <a:xfrm>
            <a:off x="479424" y="3975894"/>
            <a:ext cx="2700339" cy="1980000"/>
          </a:xfrm>
        </p:spPr>
        <p:txBody>
          <a:bodyPr>
            <a:noAutofit/>
          </a:bodyPr>
          <a:lstStyle>
            <a:lvl1pPr marL="0" indent="0">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a:t>
            </a:r>
          </a:p>
          <a:p>
            <a:pPr lvl="0"/>
            <a:r>
              <a:rPr lang="de-DE"/>
              <a:t>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 </a:t>
            </a:r>
          </a:p>
        </p:txBody>
      </p:sp>
      <p:sp>
        <p:nvSpPr>
          <p:cNvPr id="17" name="Bildplatzhalter 10">
            <a:extLst>
              <a:ext uri="{FF2B5EF4-FFF2-40B4-BE49-F238E27FC236}">
                <a16:creationId xmlns:a16="http://schemas.microsoft.com/office/drawing/2014/main" id="{1C86788C-4652-B35D-B51D-5A05E283575B}"/>
              </a:ext>
            </a:extLst>
          </p:cNvPr>
          <p:cNvSpPr>
            <a:spLocks noGrp="1"/>
          </p:cNvSpPr>
          <p:nvPr>
            <p:ph type="pic" sz="quarter" idx="14"/>
          </p:nvPr>
        </p:nvSpPr>
        <p:spPr>
          <a:xfrm>
            <a:off x="3323695" y="1989138"/>
            <a:ext cx="2700000" cy="1800225"/>
          </a:xfrm>
          <a:solidFill>
            <a:schemeClr val="bg1">
              <a:lumMod val="95000"/>
            </a:schemeClr>
          </a:solidFill>
        </p:spPr>
        <p:txBody>
          <a:bodyPr>
            <a:normAutofit/>
          </a:bodyPr>
          <a:lstStyle>
            <a:lvl1pPr marL="0" indent="0">
              <a:buNone/>
              <a:defRPr sz="800"/>
            </a:lvl1pPr>
          </a:lstStyle>
          <a:p>
            <a:endParaRPr lang="de-CH"/>
          </a:p>
        </p:txBody>
      </p:sp>
      <p:sp>
        <p:nvSpPr>
          <p:cNvPr id="18" name="Textplatzhalter 2">
            <a:extLst>
              <a:ext uri="{FF2B5EF4-FFF2-40B4-BE49-F238E27FC236}">
                <a16:creationId xmlns:a16="http://schemas.microsoft.com/office/drawing/2014/main" id="{EEBBDF17-A5D4-8EAA-D998-8530ECDE8581}"/>
              </a:ext>
            </a:extLst>
          </p:cNvPr>
          <p:cNvSpPr>
            <a:spLocks noGrp="1"/>
          </p:cNvSpPr>
          <p:nvPr>
            <p:ph type="body" idx="15" hasCustomPrompt="1"/>
          </p:nvPr>
        </p:nvSpPr>
        <p:spPr>
          <a:xfrm>
            <a:off x="3324225" y="3975895"/>
            <a:ext cx="2700338" cy="1979999"/>
          </a:xfrm>
        </p:spPr>
        <p:txBody>
          <a:bodyPr>
            <a:noAutofit/>
          </a:bodyPr>
          <a:lstStyle>
            <a:lvl1pPr marL="0" indent="0">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a:t>
            </a:r>
          </a:p>
          <a:p>
            <a:pPr lvl="0"/>
            <a:r>
              <a:rPr lang="de-DE"/>
              <a:t>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 </a:t>
            </a:r>
          </a:p>
        </p:txBody>
      </p:sp>
      <p:sp>
        <p:nvSpPr>
          <p:cNvPr id="19" name="Bildplatzhalter 10">
            <a:extLst>
              <a:ext uri="{FF2B5EF4-FFF2-40B4-BE49-F238E27FC236}">
                <a16:creationId xmlns:a16="http://schemas.microsoft.com/office/drawing/2014/main" id="{C1044374-D7BB-86C7-D794-4748DE40563E}"/>
              </a:ext>
            </a:extLst>
          </p:cNvPr>
          <p:cNvSpPr>
            <a:spLocks noGrp="1"/>
          </p:cNvSpPr>
          <p:nvPr>
            <p:ph type="pic" sz="quarter" idx="16"/>
          </p:nvPr>
        </p:nvSpPr>
        <p:spPr>
          <a:xfrm>
            <a:off x="6167966" y="1989138"/>
            <a:ext cx="2700000" cy="1800225"/>
          </a:xfrm>
          <a:solidFill>
            <a:schemeClr val="bg1">
              <a:lumMod val="95000"/>
            </a:schemeClr>
          </a:solidFill>
        </p:spPr>
        <p:txBody>
          <a:bodyPr>
            <a:normAutofit/>
          </a:bodyPr>
          <a:lstStyle>
            <a:lvl1pPr marL="0" indent="0">
              <a:buNone/>
              <a:defRPr sz="800"/>
            </a:lvl1pPr>
          </a:lstStyle>
          <a:p>
            <a:endParaRPr lang="de-CH"/>
          </a:p>
        </p:txBody>
      </p:sp>
      <p:sp>
        <p:nvSpPr>
          <p:cNvPr id="20" name="Textplatzhalter 2">
            <a:extLst>
              <a:ext uri="{FF2B5EF4-FFF2-40B4-BE49-F238E27FC236}">
                <a16:creationId xmlns:a16="http://schemas.microsoft.com/office/drawing/2014/main" id="{5A1858F6-D259-DF04-9D0B-66B46B222771}"/>
              </a:ext>
            </a:extLst>
          </p:cNvPr>
          <p:cNvSpPr>
            <a:spLocks noGrp="1"/>
          </p:cNvSpPr>
          <p:nvPr>
            <p:ph type="body" idx="17" hasCustomPrompt="1"/>
          </p:nvPr>
        </p:nvSpPr>
        <p:spPr>
          <a:xfrm>
            <a:off x="6175604" y="3975895"/>
            <a:ext cx="2700000" cy="1979999"/>
          </a:xfrm>
        </p:spPr>
        <p:txBody>
          <a:bodyPr>
            <a:noAutofit/>
          </a:bodyPr>
          <a:lstStyle>
            <a:lvl1pPr marL="0" indent="0">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a:t>
            </a:r>
          </a:p>
          <a:p>
            <a:pPr lvl="0"/>
            <a:r>
              <a:rPr lang="de-DE"/>
              <a:t>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 </a:t>
            </a:r>
          </a:p>
        </p:txBody>
      </p:sp>
      <p:sp>
        <p:nvSpPr>
          <p:cNvPr id="21" name="Bildplatzhalter 10">
            <a:extLst>
              <a:ext uri="{FF2B5EF4-FFF2-40B4-BE49-F238E27FC236}">
                <a16:creationId xmlns:a16="http://schemas.microsoft.com/office/drawing/2014/main" id="{B90FA5E2-C4C8-35A5-EC3B-ECB9BB1A2A2B}"/>
              </a:ext>
            </a:extLst>
          </p:cNvPr>
          <p:cNvSpPr>
            <a:spLocks noGrp="1"/>
          </p:cNvSpPr>
          <p:nvPr>
            <p:ph type="pic" sz="quarter" idx="18"/>
          </p:nvPr>
        </p:nvSpPr>
        <p:spPr>
          <a:xfrm>
            <a:off x="9012238" y="1989138"/>
            <a:ext cx="2700000" cy="1800225"/>
          </a:xfrm>
          <a:solidFill>
            <a:schemeClr val="bg1">
              <a:lumMod val="95000"/>
            </a:schemeClr>
          </a:solidFill>
        </p:spPr>
        <p:txBody>
          <a:bodyPr>
            <a:normAutofit/>
          </a:bodyPr>
          <a:lstStyle>
            <a:lvl1pPr marL="0" indent="0">
              <a:buNone/>
              <a:defRPr sz="800"/>
            </a:lvl1pPr>
          </a:lstStyle>
          <a:p>
            <a:endParaRPr lang="de-CH"/>
          </a:p>
        </p:txBody>
      </p:sp>
      <p:sp>
        <p:nvSpPr>
          <p:cNvPr id="22" name="Textplatzhalter 2">
            <a:extLst>
              <a:ext uri="{FF2B5EF4-FFF2-40B4-BE49-F238E27FC236}">
                <a16:creationId xmlns:a16="http://schemas.microsoft.com/office/drawing/2014/main" id="{000050BE-55E3-CF6D-2AD7-051EB499D840}"/>
              </a:ext>
            </a:extLst>
          </p:cNvPr>
          <p:cNvSpPr>
            <a:spLocks noGrp="1"/>
          </p:cNvSpPr>
          <p:nvPr>
            <p:ph type="body" idx="19" hasCustomPrompt="1"/>
          </p:nvPr>
        </p:nvSpPr>
        <p:spPr>
          <a:xfrm>
            <a:off x="9010829" y="3975895"/>
            <a:ext cx="2700000" cy="1979999"/>
          </a:xfrm>
        </p:spPr>
        <p:txBody>
          <a:bodyPr>
            <a:noAutofit/>
          </a:bodyPr>
          <a:lstStyle>
            <a:lvl1pPr marL="0" indent="0">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a:t>
            </a:r>
          </a:p>
          <a:p>
            <a:pPr lvl="0"/>
            <a:r>
              <a:rPr lang="de-DE"/>
              <a:t>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 </a:t>
            </a:r>
          </a:p>
        </p:txBody>
      </p:sp>
      <p:sp>
        <p:nvSpPr>
          <p:cNvPr id="23" name="Textplatzhalter 2">
            <a:extLst>
              <a:ext uri="{FF2B5EF4-FFF2-40B4-BE49-F238E27FC236}">
                <a16:creationId xmlns:a16="http://schemas.microsoft.com/office/drawing/2014/main" id="{AEF78F52-6307-C0E2-0878-37524248213F}"/>
              </a:ext>
            </a:extLst>
          </p:cNvPr>
          <p:cNvSpPr>
            <a:spLocks noGrp="1"/>
          </p:cNvSpPr>
          <p:nvPr>
            <p:ph type="body" idx="20"/>
          </p:nvPr>
        </p:nvSpPr>
        <p:spPr>
          <a:xfrm>
            <a:off x="479763" y="1269208"/>
            <a:ext cx="8395841" cy="359565"/>
          </a:xfrm>
        </p:spPr>
        <p:txBody>
          <a:bodyPr>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4157429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altsfolie_Dunkelgruen_Diagramm_Halbsei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F4E0C-18E3-6FAE-F8E7-57E9F74FB735}"/>
              </a:ext>
            </a:extLst>
          </p:cNvPr>
          <p:cNvSpPr>
            <a:spLocks noGrp="1"/>
          </p:cNvSpPr>
          <p:nvPr>
            <p:ph type="title"/>
          </p:nvPr>
        </p:nvSpPr>
        <p:spPr>
          <a:xfrm>
            <a:off x="479424" y="1989138"/>
            <a:ext cx="5266425" cy="1079499"/>
          </a:xfrm>
        </p:spPr>
        <p:txBody>
          <a:bodyPr anchor="t"/>
          <a:lstStyle/>
          <a:p>
            <a:r>
              <a:rPr lang="de-DE"/>
              <a:t>Mastertitelformat bearbeiten</a:t>
            </a:r>
            <a:endParaRPr lang="de-CH"/>
          </a:p>
        </p:txBody>
      </p:sp>
      <p:sp>
        <p:nvSpPr>
          <p:cNvPr id="3" name="Fußzeilenplatzhalter 2">
            <a:extLst>
              <a:ext uri="{FF2B5EF4-FFF2-40B4-BE49-F238E27FC236}">
                <a16:creationId xmlns:a16="http://schemas.microsoft.com/office/drawing/2014/main" id="{40274108-039C-C6CB-0C00-D812430B0212}"/>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1FB416D1-9037-F965-9C82-E9CCF8718C30}"/>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6F83699B-42EF-3902-AAC0-EF3D13C0976F}"/>
              </a:ext>
            </a:extLst>
          </p:cNvPr>
          <p:cNvSpPr>
            <a:spLocks noGrp="1"/>
          </p:cNvSpPr>
          <p:nvPr>
            <p:ph type="dt" sz="half" idx="12"/>
          </p:nvPr>
        </p:nvSpPr>
        <p:spPr/>
        <p:txBody>
          <a:bodyPr/>
          <a:lstStyle/>
          <a:p>
            <a:r>
              <a:rPr lang="de-CH"/>
              <a:t>4. Februar 2026</a:t>
            </a:r>
          </a:p>
        </p:txBody>
      </p:sp>
      <p:sp>
        <p:nvSpPr>
          <p:cNvPr id="6" name="Textplatzhalter 2">
            <a:extLst>
              <a:ext uri="{FF2B5EF4-FFF2-40B4-BE49-F238E27FC236}">
                <a16:creationId xmlns:a16="http://schemas.microsoft.com/office/drawing/2014/main" id="{A38450C4-59A6-C074-AC4D-ED9195EF9A5F}"/>
              </a:ext>
            </a:extLst>
          </p:cNvPr>
          <p:cNvSpPr>
            <a:spLocks noGrp="1"/>
          </p:cNvSpPr>
          <p:nvPr>
            <p:ph type="body" idx="1" hasCustomPrompt="1"/>
          </p:nvPr>
        </p:nvSpPr>
        <p:spPr>
          <a:xfrm>
            <a:off x="479424" y="3429000"/>
            <a:ext cx="5266425" cy="2160588"/>
          </a:xfrm>
        </p:spPr>
        <p:txBody>
          <a:bodyPr>
            <a:noAutofit/>
          </a:bodyPr>
          <a:lstStyle>
            <a:lvl1pPr marL="0" indent="0">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a:t>
            </a:r>
          </a:p>
          <a:p>
            <a:pPr lvl="0"/>
            <a:r>
              <a:rPr lang="de-DE"/>
              <a:t>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a:t>
            </a:r>
          </a:p>
        </p:txBody>
      </p:sp>
      <p:sp>
        <p:nvSpPr>
          <p:cNvPr id="7" name="Diagrammplatzhalter 8">
            <a:extLst>
              <a:ext uri="{FF2B5EF4-FFF2-40B4-BE49-F238E27FC236}">
                <a16:creationId xmlns:a16="http://schemas.microsoft.com/office/drawing/2014/main" id="{73140AF8-84DB-3E55-2864-60037D7E3E4A}"/>
              </a:ext>
            </a:extLst>
          </p:cNvPr>
          <p:cNvSpPr>
            <a:spLocks noGrp="1"/>
          </p:cNvSpPr>
          <p:nvPr>
            <p:ph type="chart" sz="quarter" idx="13"/>
          </p:nvPr>
        </p:nvSpPr>
        <p:spPr>
          <a:xfrm>
            <a:off x="6167438" y="333375"/>
            <a:ext cx="5545138" cy="5975350"/>
          </a:xfrm>
        </p:spPr>
        <p:txBody>
          <a:bodyPr>
            <a:normAutofit/>
          </a:bodyPr>
          <a:lstStyle>
            <a:lvl1pPr marL="0" indent="0">
              <a:buNone/>
              <a:defRPr sz="800"/>
            </a:lvl1pPr>
          </a:lstStyle>
          <a:p>
            <a:endParaRPr lang="de-CH"/>
          </a:p>
        </p:txBody>
      </p:sp>
    </p:spTree>
    <p:extLst>
      <p:ext uri="{BB962C8B-B14F-4D97-AF65-F5344CB8AC3E}">
        <p14:creationId xmlns:p14="http://schemas.microsoft.com/office/powerpoint/2010/main" val="729535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altsfolie_Dunkelgruen_Diagramm_ganzsei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911C4-06C0-E00C-EB93-953F129BC323}"/>
              </a:ext>
            </a:extLst>
          </p:cNvPr>
          <p:cNvSpPr>
            <a:spLocks noGrp="1"/>
          </p:cNvSpPr>
          <p:nvPr>
            <p:ph type="title"/>
          </p:nvPr>
        </p:nvSpPr>
        <p:spPr/>
        <p:txBody>
          <a:bodyPr/>
          <a:lstStyle/>
          <a:p>
            <a:r>
              <a:rPr lang="de-DE"/>
              <a:t>Mastertitelformat bearbeiten</a:t>
            </a:r>
            <a:endParaRPr lang="de-CH"/>
          </a:p>
        </p:txBody>
      </p:sp>
      <p:sp>
        <p:nvSpPr>
          <p:cNvPr id="3" name="Fußzeilenplatzhalter 2">
            <a:extLst>
              <a:ext uri="{FF2B5EF4-FFF2-40B4-BE49-F238E27FC236}">
                <a16:creationId xmlns:a16="http://schemas.microsoft.com/office/drawing/2014/main" id="{67515E9C-E3B0-2DE9-6076-63E91B47DBB8}"/>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6B852CFC-43A0-551D-4F6A-F9D2A06C4DC1}"/>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8571E748-44B7-1B55-4E1C-003B48DC9504}"/>
              </a:ext>
            </a:extLst>
          </p:cNvPr>
          <p:cNvSpPr>
            <a:spLocks noGrp="1"/>
          </p:cNvSpPr>
          <p:nvPr>
            <p:ph type="dt" sz="half" idx="12"/>
          </p:nvPr>
        </p:nvSpPr>
        <p:spPr/>
        <p:txBody>
          <a:bodyPr/>
          <a:lstStyle/>
          <a:p>
            <a:r>
              <a:rPr lang="de-CH"/>
              <a:t>4. Februar 2026</a:t>
            </a:r>
          </a:p>
        </p:txBody>
      </p:sp>
      <p:sp>
        <p:nvSpPr>
          <p:cNvPr id="6" name="Diagrammplatzhalter 8">
            <a:extLst>
              <a:ext uri="{FF2B5EF4-FFF2-40B4-BE49-F238E27FC236}">
                <a16:creationId xmlns:a16="http://schemas.microsoft.com/office/drawing/2014/main" id="{EAF7C96E-02D6-3895-9E82-E04681CD26DF}"/>
              </a:ext>
            </a:extLst>
          </p:cNvPr>
          <p:cNvSpPr>
            <a:spLocks noGrp="1"/>
          </p:cNvSpPr>
          <p:nvPr>
            <p:ph type="chart" sz="quarter" idx="13"/>
          </p:nvPr>
        </p:nvSpPr>
        <p:spPr>
          <a:xfrm>
            <a:off x="479763" y="1989137"/>
            <a:ext cx="11243361" cy="4319587"/>
          </a:xfrm>
        </p:spPr>
        <p:txBody>
          <a:bodyPr>
            <a:normAutofit/>
          </a:bodyPr>
          <a:lstStyle>
            <a:lvl1pPr marL="0" indent="0">
              <a:buNone/>
              <a:defRPr sz="800"/>
            </a:lvl1pPr>
          </a:lstStyle>
          <a:p>
            <a:endParaRPr lang="de-CH"/>
          </a:p>
        </p:txBody>
      </p:sp>
      <p:sp>
        <p:nvSpPr>
          <p:cNvPr id="7" name="Textplatzhalter 2">
            <a:extLst>
              <a:ext uri="{FF2B5EF4-FFF2-40B4-BE49-F238E27FC236}">
                <a16:creationId xmlns:a16="http://schemas.microsoft.com/office/drawing/2014/main" id="{F6E1BC8D-49C4-7BA6-34B9-96E31EBD7841}"/>
              </a:ext>
            </a:extLst>
          </p:cNvPr>
          <p:cNvSpPr>
            <a:spLocks noGrp="1"/>
          </p:cNvSpPr>
          <p:nvPr>
            <p:ph type="body" idx="20"/>
          </p:nvPr>
        </p:nvSpPr>
        <p:spPr>
          <a:xfrm>
            <a:off x="479763" y="1269208"/>
            <a:ext cx="11243361" cy="369092"/>
          </a:xfrm>
        </p:spPr>
        <p:txBody>
          <a:bodyPr>
            <a:noAutofit/>
          </a:bodyPr>
          <a:lstStyle>
            <a:lvl1pPr marL="0" indent="0">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0685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757767" y="2270126"/>
            <a:ext cx="5463117"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424085" y="2270126"/>
            <a:ext cx="5463116" cy="397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fld id="{AF15D143-88FD-48B9-BA81-0B85393293A1}" type="datetime1">
              <a:rPr lang="de-CH"/>
              <a:pPr>
                <a:defRPr/>
              </a:pPr>
              <a:t>21.04.2026</a:t>
            </a:fld>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EB3AAFFF-6626-4CB7-B6F2-8E4F13535BFB}" type="slidenum">
              <a:rPr lang="de-CH"/>
              <a:pPr>
                <a:defRPr/>
              </a:pPr>
              <a:t>‹Nr.›</a:t>
            </a:fld>
            <a:endParaRPr lang="de-CH"/>
          </a:p>
        </p:txBody>
      </p:sp>
    </p:spTree>
    <p:extLst>
      <p:ext uri="{BB962C8B-B14F-4D97-AF65-F5344CB8AC3E}">
        <p14:creationId xmlns:p14="http://schemas.microsoft.com/office/powerpoint/2010/main" val="8093842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altsfolie_Dunkelgruen_2_Bilder_Infobox">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546491F-FF75-9300-18CA-A8019D9B79A6}"/>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1CEC01B2-7E19-CF20-8B58-5E516823C23D}"/>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CA22983F-8CAA-1952-4AAA-677FE9642FDE}"/>
              </a:ext>
            </a:extLst>
          </p:cNvPr>
          <p:cNvSpPr>
            <a:spLocks noGrp="1"/>
          </p:cNvSpPr>
          <p:nvPr>
            <p:ph type="dt" sz="half" idx="12"/>
          </p:nvPr>
        </p:nvSpPr>
        <p:spPr/>
        <p:txBody>
          <a:bodyPr/>
          <a:lstStyle/>
          <a:p>
            <a:r>
              <a:rPr lang="de-CH"/>
              <a:t>4. Februar 2026</a:t>
            </a:r>
          </a:p>
        </p:txBody>
      </p:sp>
      <p:sp>
        <p:nvSpPr>
          <p:cNvPr id="7" name="Bildplatzhalter 10">
            <a:extLst>
              <a:ext uri="{FF2B5EF4-FFF2-40B4-BE49-F238E27FC236}">
                <a16:creationId xmlns:a16="http://schemas.microsoft.com/office/drawing/2014/main" id="{9D7F2643-8552-A451-5E54-9CD79A0EC39B}"/>
              </a:ext>
            </a:extLst>
          </p:cNvPr>
          <p:cNvSpPr>
            <a:spLocks noGrp="1"/>
          </p:cNvSpPr>
          <p:nvPr>
            <p:ph type="pic" sz="quarter" idx="16"/>
          </p:nvPr>
        </p:nvSpPr>
        <p:spPr>
          <a:xfrm>
            <a:off x="7512000" y="4508499"/>
            <a:ext cx="4680000" cy="1800225"/>
          </a:xfrm>
          <a:solidFill>
            <a:schemeClr val="bg1">
              <a:lumMod val="95000"/>
            </a:schemeClr>
          </a:solidFill>
        </p:spPr>
        <p:txBody>
          <a:bodyPr>
            <a:normAutofit/>
          </a:bodyPr>
          <a:lstStyle>
            <a:lvl1pPr marL="0" indent="0">
              <a:buNone/>
              <a:defRPr sz="800"/>
            </a:lvl1pPr>
          </a:lstStyle>
          <a:p>
            <a:endParaRPr lang="de-CH"/>
          </a:p>
        </p:txBody>
      </p:sp>
      <p:sp>
        <p:nvSpPr>
          <p:cNvPr id="9" name="Textplatzhalter 2">
            <a:extLst>
              <a:ext uri="{FF2B5EF4-FFF2-40B4-BE49-F238E27FC236}">
                <a16:creationId xmlns:a16="http://schemas.microsoft.com/office/drawing/2014/main" id="{FD6E4D3D-9394-DA5A-89D0-190D88D44C16}"/>
              </a:ext>
            </a:extLst>
          </p:cNvPr>
          <p:cNvSpPr>
            <a:spLocks noGrp="1"/>
          </p:cNvSpPr>
          <p:nvPr>
            <p:ph type="body" idx="1" hasCustomPrompt="1"/>
          </p:nvPr>
        </p:nvSpPr>
        <p:spPr>
          <a:xfrm>
            <a:off x="479424" y="1988344"/>
            <a:ext cx="5523717" cy="2161381"/>
          </a:xfrm>
        </p:spPr>
        <p:txBody>
          <a:bodyPr>
            <a:noAutofit/>
          </a:bodyPr>
          <a:lstStyle>
            <a:lvl1pPr marL="0" indent="0">
              <a:spcBef>
                <a:spcPts val="0"/>
              </a:spcBef>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 </a:t>
            </a:r>
          </a:p>
          <a:p>
            <a:pPr lvl="0"/>
            <a:r>
              <a:rPr lang="de-DE"/>
              <a:t>ob sich der </a:t>
            </a:r>
            <a:r>
              <a:rPr lang="de-DE" err="1"/>
              <a:t>text</a:t>
            </a:r>
            <a:r>
              <a:rPr lang="de-DE"/>
              <a:t> dabei gut fühlt, weiß ich nicht. ich schätze, eher nicht, denn wer fühlt sich schon gut als </a:t>
            </a:r>
            <a:r>
              <a:rPr lang="de-DE" err="1"/>
              <a:t>platzhalter</a:t>
            </a:r>
            <a:r>
              <a:rPr lang="de-DE"/>
              <a:t>. aber irgendwer muss diesen </a:t>
            </a:r>
            <a:r>
              <a:rPr lang="de-DE" err="1"/>
              <a:t>job</a:t>
            </a:r>
            <a:r>
              <a:rPr lang="de-DE"/>
              <a:t> ja machen und deshalb kann ich es nicht ändern</a:t>
            </a:r>
          </a:p>
        </p:txBody>
      </p:sp>
      <p:sp>
        <p:nvSpPr>
          <p:cNvPr id="10" name="Textplatzhalter 2">
            <a:extLst>
              <a:ext uri="{FF2B5EF4-FFF2-40B4-BE49-F238E27FC236}">
                <a16:creationId xmlns:a16="http://schemas.microsoft.com/office/drawing/2014/main" id="{8BEC9BF5-EA4E-C027-6E5D-F8920C1F185C}"/>
              </a:ext>
            </a:extLst>
          </p:cNvPr>
          <p:cNvSpPr>
            <a:spLocks noGrp="1"/>
          </p:cNvSpPr>
          <p:nvPr>
            <p:ph type="body" idx="19" hasCustomPrompt="1"/>
          </p:nvPr>
        </p:nvSpPr>
        <p:spPr>
          <a:xfrm>
            <a:off x="479423" y="4508500"/>
            <a:ext cx="2700000" cy="1800225"/>
          </a:xfrm>
          <a:solidFill>
            <a:srgbClr val="E6E6E6"/>
          </a:solidFill>
        </p:spPr>
        <p:txBody>
          <a:bodyPr lIns="144000" tIns="144000" rIns="144000" bIns="144000">
            <a:noAutofit/>
          </a:bodyPr>
          <a:lstStyle>
            <a:lvl1pPr marL="0" indent="0">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t>
            </a:r>
          </a:p>
          <a:p>
            <a:pPr lvl="0"/>
            <a:r>
              <a:rPr lang="de-DE"/>
              <a:t>aber er hat auch keine </a:t>
            </a:r>
            <a:r>
              <a:rPr lang="de-DE" err="1"/>
              <a:t>relevanz</a:t>
            </a:r>
            <a:r>
              <a:rPr lang="de-DE"/>
              <a:t>, und deswegen ist das egal. er dient lediglich als </a:t>
            </a:r>
            <a:r>
              <a:rPr lang="de-DE" err="1"/>
              <a:t>platzhalter</a:t>
            </a:r>
            <a:r>
              <a:rPr lang="de-DE"/>
              <a:t>. </a:t>
            </a:r>
          </a:p>
        </p:txBody>
      </p:sp>
      <p:sp>
        <p:nvSpPr>
          <p:cNvPr id="11" name="Textplatzhalter 2">
            <a:extLst>
              <a:ext uri="{FF2B5EF4-FFF2-40B4-BE49-F238E27FC236}">
                <a16:creationId xmlns:a16="http://schemas.microsoft.com/office/drawing/2014/main" id="{77FEBFA2-D564-B049-3473-B0CA6EF862D9}"/>
              </a:ext>
            </a:extLst>
          </p:cNvPr>
          <p:cNvSpPr>
            <a:spLocks noGrp="1"/>
          </p:cNvSpPr>
          <p:nvPr>
            <p:ph type="body" idx="20" hasCustomPrompt="1"/>
          </p:nvPr>
        </p:nvSpPr>
        <p:spPr>
          <a:xfrm>
            <a:off x="3324563" y="4508500"/>
            <a:ext cx="2700000" cy="1800225"/>
          </a:xfrm>
          <a:solidFill>
            <a:srgbClr val="005046"/>
          </a:solidFill>
        </p:spPr>
        <p:txBody>
          <a:bodyPr lIns="144000" tIns="144000" rIns="144000" bIns="144000">
            <a:noAutofit/>
          </a:bodyPr>
          <a:lstStyle>
            <a:lvl1pPr marL="0" indent="0">
              <a:spcBef>
                <a:spcPts val="0"/>
              </a:spcBef>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t>
            </a:r>
          </a:p>
          <a:p>
            <a:pPr lvl="0"/>
            <a:r>
              <a:rPr lang="de-DE"/>
              <a:t>aber er hat auch keine </a:t>
            </a:r>
            <a:r>
              <a:rPr lang="de-DE" err="1"/>
              <a:t>relevanz</a:t>
            </a:r>
            <a:r>
              <a:rPr lang="de-DE"/>
              <a:t>, und deswegen ist das egal. er dient lediglich als </a:t>
            </a:r>
            <a:r>
              <a:rPr lang="de-DE" err="1"/>
              <a:t>platzhalter</a:t>
            </a:r>
            <a:r>
              <a:rPr lang="de-DE"/>
              <a:t>. </a:t>
            </a:r>
          </a:p>
        </p:txBody>
      </p:sp>
      <p:sp>
        <p:nvSpPr>
          <p:cNvPr id="6" name="Bildplatzhalter 10">
            <a:extLst>
              <a:ext uri="{FF2B5EF4-FFF2-40B4-BE49-F238E27FC236}">
                <a16:creationId xmlns:a16="http://schemas.microsoft.com/office/drawing/2014/main" id="{1D6408B1-3868-6220-788E-04ADC2074EA8}"/>
              </a:ext>
            </a:extLst>
          </p:cNvPr>
          <p:cNvSpPr>
            <a:spLocks noGrp="1"/>
          </p:cNvSpPr>
          <p:nvPr>
            <p:ph type="pic" sz="quarter" idx="21"/>
          </p:nvPr>
        </p:nvSpPr>
        <p:spPr>
          <a:xfrm>
            <a:off x="7512000" y="0"/>
            <a:ext cx="4680000" cy="4292597"/>
          </a:xfrm>
          <a:solidFill>
            <a:schemeClr val="bg1">
              <a:lumMod val="95000"/>
            </a:schemeClr>
          </a:solidFill>
        </p:spPr>
        <p:txBody>
          <a:bodyPr>
            <a:normAutofit/>
          </a:bodyPr>
          <a:lstStyle>
            <a:lvl1pPr marL="0" indent="0">
              <a:buNone/>
              <a:defRPr sz="800"/>
            </a:lvl1pPr>
          </a:lstStyle>
          <a:p>
            <a:endParaRPr lang="de-CH"/>
          </a:p>
        </p:txBody>
      </p:sp>
      <p:sp>
        <p:nvSpPr>
          <p:cNvPr id="12" name="Titel 1">
            <a:extLst>
              <a:ext uri="{FF2B5EF4-FFF2-40B4-BE49-F238E27FC236}">
                <a16:creationId xmlns:a16="http://schemas.microsoft.com/office/drawing/2014/main" id="{D87B0BD4-3CE1-C0C6-5988-4CB72BA1A234}"/>
              </a:ext>
            </a:extLst>
          </p:cNvPr>
          <p:cNvSpPr>
            <a:spLocks noGrp="1"/>
          </p:cNvSpPr>
          <p:nvPr>
            <p:ph type="title"/>
          </p:nvPr>
        </p:nvSpPr>
        <p:spPr>
          <a:xfrm>
            <a:off x="479423" y="332581"/>
            <a:ext cx="5523717" cy="1332000"/>
          </a:xfrm>
        </p:spPr>
        <p:txBody>
          <a:bodyPr anchor="ctr"/>
          <a:lstStyle/>
          <a:p>
            <a:r>
              <a:rPr lang="de-DE"/>
              <a:t>Mastertitelformat bearbeiten</a:t>
            </a:r>
            <a:endParaRPr lang="de-CH"/>
          </a:p>
        </p:txBody>
      </p:sp>
    </p:spTree>
    <p:extLst>
      <p:ext uri="{BB962C8B-B14F-4D97-AF65-F5344CB8AC3E}">
        <p14:creationId xmlns:p14="http://schemas.microsoft.com/office/powerpoint/2010/main" val="2454222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altsfolie_Dunkelgruen_Bild_Text_3_Infoboxen">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546491F-FF75-9300-18CA-A8019D9B79A6}"/>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1CEC01B2-7E19-CF20-8B58-5E516823C23D}"/>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CA22983F-8CAA-1952-4AAA-677FE9642FDE}"/>
              </a:ext>
            </a:extLst>
          </p:cNvPr>
          <p:cNvSpPr>
            <a:spLocks noGrp="1"/>
          </p:cNvSpPr>
          <p:nvPr>
            <p:ph type="dt" sz="half" idx="12"/>
          </p:nvPr>
        </p:nvSpPr>
        <p:spPr/>
        <p:txBody>
          <a:bodyPr/>
          <a:lstStyle/>
          <a:p>
            <a:r>
              <a:rPr lang="de-CH"/>
              <a:t>4. Februar 2026</a:t>
            </a:r>
          </a:p>
        </p:txBody>
      </p:sp>
      <p:sp>
        <p:nvSpPr>
          <p:cNvPr id="7" name="Bildplatzhalter 10">
            <a:extLst>
              <a:ext uri="{FF2B5EF4-FFF2-40B4-BE49-F238E27FC236}">
                <a16:creationId xmlns:a16="http://schemas.microsoft.com/office/drawing/2014/main" id="{9D7F2643-8552-A451-5E54-9CD79A0EC39B}"/>
              </a:ext>
            </a:extLst>
          </p:cNvPr>
          <p:cNvSpPr>
            <a:spLocks noGrp="1"/>
          </p:cNvSpPr>
          <p:nvPr>
            <p:ph type="pic" sz="quarter" idx="16"/>
          </p:nvPr>
        </p:nvSpPr>
        <p:spPr>
          <a:xfrm>
            <a:off x="6188861" y="0"/>
            <a:ext cx="6003138" cy="6308725"/>
          </a:xfrm>
          <a:solidFill>
            <a:schemeClr val="bg1">
              <a:lumMod val="95000"/>
            </a:schemeClr>
          </a:solidFill>
        </p:spPr>
        <p:txBody>
          <a:bodyPr>
            <a:normAutofit/>
          </a:bodyPr>
          <a:lstStyle>
            <a:lvl1pPr marL="0" indent="0">
              <a:buNone/>
              <a:defRPr sz="800"/>
            </a:lvl1pPr>
          </a:lstStyle>
          <a:p>
            <a:endParaRPr lang="de-CH"/>
          </a:p>
        </p:txBody>
      </p:sp>
      <p:sp>
        <p:nvSpPr>
          <p:cNvPr id="9" name="Textplatzhalter 2">
            <a:extLst>
              <a:ext uri="{FF2B5EF4-FFF2-40B4-BE49-F238E27FC236}">
                <a16:creationId xmlns:a16="http://schemas.microsoft.com/office/drawing/2014/main" id="{FD6E4D3D-9394-DA5A-89D0-190D88D44C16}"/>
              </a:ext>
            </a:extLst>
          </p:cNvPr>
          <p:cNvSpPr>
            <a:spLocks noGrp="1"/>
          </p:cNvSpPr>
          <p:nvPr>
            <p:ph type="body" idx="1" hasCustomPrompt="1"/>
          </p:nvPr>
        </p:nvSpPr>
        <p:spPr>
          <a:xfrm>
            <a:off x="479424" y="1988344"/>
            <a:ext cx="5256000" cy="1800225"/>
          </a:xfrm>
        </p:spPr>
        <p:txBody>
          <a:bodyPr>
            <a:noAutofit/>
          </a:bodyPr>
          <a:lstStyle>
            <a:lvl1pPr marL="0" indent="0">
              <a:spcBef>
                <a:spcPts val="0"/>
              </a:spcBef>
              <a:buNone/>
              <a:defRPr sz="1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er dient lediglich als </a:t>
            </a:r>
            <a:r>
              <a:rPr lang="de-DE" err="1"/>
              <a:t>platzhalter</a:t>
            </a:r>
            <a:r>
              <a:rPr lang="de-DE"/>
              <a:t>. </a:t>
            </a:r>
          </a:p>
        </p:txBody>
      </p:sp>
      <p:sp>
        <p:nvSpPr>
          <p:cNvPr id="10" name="Textplatzhalter 2">
            <a:extLst>
              <a:ext uri="{FF2B5EF4-FFF2-40B4-BE49-F238E27FC236}">
                <a16:creationId xmlns:a16="http://schemas.microsoft.com/office/drawing/2014/main" id="{8BEC9BF5-EA4E-C027-6E5D-F8920C1F185C}"/>
              </a:ext>
            </a:extLst>
          </p:cNvPr>
          <p:cNvSpPr>
            <a:spLocks noGrp="1"/>
          </p:cNvSpPr>
          <p:nvPr>
            <p:ph type="body" idx="19" hasCustomPrompt="1"/>
          </p:nvPr>
        </p:nvSpPr>
        <p:spPr>
          <a:xfrm>
            <a:off x="1901994" y="4508500"/>
            <a:ext cx="2700000" cy="1800225"/>
          </a:xfrm>
          <a:solidFill>
            <a:srgbClr val="005046"/>
          </a:solidFill>
        </p:spPr>
        <p:txBody>
          <a:bodyPr lIns="144000" tIns="144000" rIns="144000" bIns="144000">
            <a:noAutofit/>
          </a:bodyPr>
          <a:lstStyle>
            <a:lvl1pPr marL="0" indent="0">
              <a:spcBef>
                <a:spcPts val="0"/>
              </a:spcBef>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t>
            </a:r>
          </a:p>
          <a:p>
            <a:pPr lvl="0"/>
            <a:r>
              <a:rPr lang="de-DE"/>
              <a:t>aber er hat auch keine </a:t>
            </a:r>
            <a:r>
              <a:rPr lang="de-DE" err="1"/>
              <a:t>relevanz</a:t>
            </a:r>
            <a:r>
              <a:rPr lang="de-DE"/>
              <a:t>, und deswegen ist das egal. er dient lediglich als </a:t>
            </a:r>
            <a:r>
              <a:rPr lang="de-DE" err="1"/>
              <a:t>platzhalter</a:t>
            </a:r>
            <a:r>
              <a:rPr lang="de-DE"/>
              <a:t>. </a:t>
            </a:r>
          </a:p>
        </p:txBody>
      </p:sp>
      <p:sp>
        <p:nvSpPr>
          <p:cNvPr id="11" name="Textplatzhalter 2">
            <a:extLst>
              <a:ext uri="{FF2B5EF4-FFF2-40B4-BE49-F238E27FC236}">
                <a16:creationId xmlns:a16="http://schemas.microsoft.com/office/drawing/2014/main" id="{77FEBFA2-D564-B049-3473-B0CA6EF862D9}"/>
              </a:ext>
            </a:extLst>
          </p:cNvPr>
          <p:cNvSpPr>
            <a:spLocks noGrp="1"/>
          </p:cNvSpPr>
          <p:nvPr>
            <p:ph type="body" idx="20" hasCustomPrompt="1"/>
          </p:nvPr>
        </p:nvSpPr>
        <p:spPr>
          <a:xfrm>
            <a:off x="4747133" y="4508500"/>
            <a:ext cx="2700000" cy="1800225"/>
          </a:xfrm>
          <a:solidFill>
            <a:srgbClr val="E6E6E6"/>
          </a:solidFill>
        </p:spPr>
        <p:txBody>
          <a:bodyPr lIns="144000" tIns="144000" rIns="144000" bIns="144000">
            <a:noAutofit/>
          </a:bodyPr>
          <a:lstStyle>
            <a:lvl1pPr marL="0" indent="0">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t>
            </a:r>
          </a:p>
          <a:p>
            <a:pPr lvl="0"/>
            <a:r>
              <a:rPr lang="de-DE"/>
              <a:t>aber er hat auch keine </a:t>
            </a:r>
            <a:r>
              <a:rPr lang="de-DE" err="1"/>
              <a:t>relevanz</a:t>
            </a:r>
            <a:r>
              <a:rPr lang="de-DE"/>
              <a:t>, und deswegen ist das egal. er dient lediglich als </a:t>
            </a:r>
            <a:r>
              <a:rPr lang="de-DE" err="1"/>
              <a:t>platzhalter</a:t>
            </a:r>
            <a:r>
              <a:rPr lang="de-DE"/>
              <a:t>. </a:t>
            </a:r>
          </a:p>
        </p:txBody>
      </p:sp>
      <p:sp>
        <p:nvSpPr>
          <p:cNvPr id="6" name="Textplatzhalter 2">
            <a:extLst>
              <a:ext uri="{FF2B5EF4-FFF2-40B4-BE49-F238E27FC236}">
                <a16:creationId xmlns:a16="http://schemas.microsoft.com/office/drawing/2014/main" id="{A1FBFE93-C04D-816E-73B7-D49800FBAC88}"/>
              </a:ext>
            </a:extLst>
          </p:cNvPr>
          <p:cNvSpPr>
            <a:spLocks noGrp="1"/>
          </p:cNvSpPr>
          <p:nvPr>
            <p:ph type="body" idx="22" hasCustomPrompt="1"/>
          </p:nvPr>
        </p:nvSpPr>
        <p:spPr>
          <a:xfrm>
            <a:off x="7611431" y="4508500"/>
            <a:ext cx="2700000" cy="1800225"/>
          </a:xfrm>
          <a:solidFill>
            <a:srgbClr val="E6E6E6"/>
          </a:solidFill>
        </p:spPr>
        <p:txBody>
          <a:bodyPr lIns="144000" tIns="144000" rIns="144000" bIns="144000">
            <a:noAutofit/>
          </a:bodyPr>
          <a:lstStyle>
            <a:lvl1pPr marL="0" indent="0">
              <a:spcBef>
                <a:spcPts val="0"/>
              </a:spcBef>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t>
            </a:r>
          </a:p>
          <a:p>
            <a:pPr lvl="0"/>
            <a:r>
              <a:rPr lang="de-DE"/>
              <a:t>aber er hat auch keine </a:t>
            </a:r>
            <a:r>
              <a:rPr lang="de-DE" err="1"/>
              <a:t>relevanz</a:t>
            </a:r>
            <a:r>
              <a:rPr lang="de-DE"/>
              <a:t>, und deswegen ist das egal. er dient lediglich als </a:t>
            </a:r>
            <a:r>
              <a:rPr lang="de-DE" err="1"/>
              <a:t>platzhalter</a:t>
            </a:r>
            <a:r>
              <a:rPr lang="de-DE"/>
              <a:t>. </a:t>
            </a:r>
          </a:p>
        </p:txBody>
      </p:sp>
      <p:sp>
        <p:nvSpPr>
          <p:cNvPr id="8" name="Titel 1">
            <a:extLst>
              <a:ext uri="{FF2B5EF4-FFF2-40B4-BE49-F238E27FC236}">
                <a16:creationId xmlns:a16="http://schemas.microsoft.com/office/drawing/2014/main" id="{449B53E9-CC8F-865F-A20F-8DC4043D1D05}"/>
              </a:ext>
            </a:extLst>
          </p:cNvPr>
          <p:cNvSpPr>
            <a:spLocks noGrp="1"/>
          </p:cNvSpPr>
          <p:nvPr>
            <p:ph type="title"/>
          </p:nvPr>
        </p:nvSpPr>
        <p:spPr>
          <a:xfrm>
            <a:off x="479423" y="332581"/>
            <a:ext cx="5256000" cy="1332000"/>
          </a:xfrm>
        </p:spPr>
        <p:txBody>
          <a:bodyPr anchor="ctr"/>
          <a:lstStyle/>
          <a:p>
            <a:r>
              <a:rPr lang="de-DE"/>
              <a:t>Mastertitelformat bearbeiten</a:t>
            </a:r>
            <a:endParaRPr lang="de-CH"/>
          </a:p>
        </p:txBody>
      </p:sp>
    </p:spTree>
    <p:extLst>
      <p:ext uri="{BB962C8B-B14F-4D97-AF65-F5344CB8AC3E}">
        <p14:creationId xmlns:p14="http://schemas.microsoft.com/office/powerpoint/2010/main" val="1188535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altsfolie_Dunkelgruen_Bild_Beschreib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557F5-8318-9ACD-1094-AE4A73AE82E6}"/>
              </a:ext>
            </a:extLst>
          </p:cNvPr>
          <p:cNvSpPr>
            <a:spLocks noGrp="1"/>
          </p:cNvSpPr>
          <p:nvPr>
            <p:ph type="title"/>
          </p:nvPr>
        </p:nvSpPr>
        <p:spPr/>
        <p:txBody>
          <a:bodyPr/>
          <a:lstStyle/>
          <a:p>
            <a:r>
              <a:rPr lang="de-DE"/>
              <a:t>Mastertitelformat bearbeiten</a:t>
            </a:r>
            <a:endParaRPr lang="de-CH"/>
          </a:p>
        </p:txBody>
      </p:sp>
      <p:sp>
        <p:nvSpPr>
          <p:cNvPr id="3" name="Fußzeilenplatzhalter 2">
            <a:extLst>
              <a:ext uri="{FF2B5EF4-FFF2-40B4-BE49-F238E27FC236}">
                <a16:creationId xmlns:a16="http://schemas.microsoft.com/office/drawing/2014/main" id="{9FBB90A9-5F3A-BE8B-0EF8-4A758AA9E921}"/>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41B52005-DB60-8A5D-D460-A95F3FD9DBE9}"/>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56965529-1E86-F1D9-C390-9BACEA643E51}"/>
              </a:ext>
            </a:extLst>
          </p:cNvPr>
          <p:cNvSpPr>
            <a:spLocks noGrp="1"/>
          </p:cNvSpPr>
          <p:nvPr>
            <p:ph type="dt" sz="half" idx="12"/>
          </p:nvPr>
        </p:nvSpPr>
        <p:spPr/>
        <p:txBody>
          <a:bodyPr/>
          <a:lstStyle/>
          <a:p>
            <a:r>
              <a:rPr lang="de-CH"/>
              <a:t>4. Februar 2026</a:t>
            </a:r>
          </a:p>
        </p:txBody>
      </p:sp>
      <p:sp>
        <p:nvSpPr>
          <p:cNvPr id="6" name="Bildplatzhalter 10">
            <a:extLst>
              <a:ext uri="{FF2B5EF4-FFF2-40B4-BE49-F238E27FC236}">
                <a16:creationId xmlns:a16="http://schemas.microsoft.com/office/drawing/2014/main" id="{95075076-C3F2-6CBD-8759-7EF206884DBC}"/>
              </a:ext>
            </a:extLst>
          </p:cNvPr>
          <p:cNvSpPr>
            <a:spLocks noGrp="1"/>
          </p:cNvSpPr>
          <p:nvPr>
            <p:ph type="pic" sz="quarter" idx="13"/>
          </p:nvPr>
        </p:nvSpPr>
        <p:spPr>
          <a:xfrm>
            <a:off x="1055690" y="2169319"/>
            <a:ext cx="1800000" cy="1079500"/>
          </a:xfrm>
          <a:solidFill>
            <a:schemeClr val="bg1">
              <a:lumMod val="95000"/>
            </a:schemeClr>
          </a:solidFill>
        </p:spPr>
        <p:txBody>
          <a:bodyPr>
            <a:normAutofit/>
          </a:bodyPr>
          <a:lstStyle>
            <a:lvl1pPr marL="0" indent="0">
              <a:buNone/>
              <a:defRPr sz="800"/>
            </a:lvl1pPr>
          </a:lstStyle>
          <a:p>
            <a:endParaRPr lang="de-CH"/>
          </a:p>
        </p:txBody>
      </p:sp>
      <p:sp>
        <p:nvSpPr>
          <p:cNvPr id="7" name="Textplatzhalter 2">
            <a:extLst>
              <a:ext uri="{FF2B5EF4-FFF2-40B4-BE49-F238E27FC236}">
                <a16:creationId xmlns:a16="http://schemas.microsoft.com/office/drawing/2014/main" id="{7761AF82-0A28-C56A-B94D-3E2287FA573E}"/>
              </a:ext>
            </a:extLst>
          </p:cNvPr>
          <p:cNvSpPr>
            <a:spLocks noGrp="1"/>
          </p:cNvSpPr>
          <p:nvPr>
            <p:ph type="body" idx="1"/>
          </p:nvPr>
        </p:nvSpPr>
        <p:spPr>
          <a:xfrm>
            <a:off x="2028288" y="1989139"/>
            <a:ext cx="3960000" cy="1439860"/>
          </a:xfrm>
          <a:noFill/>
        </p:spPr>
        <p:txBody>
          <a:bodyPr lIns="144000" tIns="144000" rIns="144000" bIns="144000">
            <a:noAutofit/>
          </a:bodyPr>
          <a:lstStyle>
            <a:lvl1pPr marL="1155700" indent="0">
              <a:spcBef>
                <a:spcPts val="0"/>
              </a:spcBef>
              <a:buNone/>
              <a:tabLst/>
              <a:defRPr sz="1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10" name="Textplatzhalter 2">
            <a:extLst>
              <a:ext uri="{FF2B5EF4-FFF2-40B4-BE49-F238E27FC236}">
                <a16:creationId xmlns:a16="http://schemas.microsoft.com/office/drawing/2014/main" id="{E03193BA-634D-40FF-D9C8-C12C07ED5542}"/>
              </a:ext>
            </a:extLst>
          </p:cNvPr>
          <p:cNvSpPr>
            <a:spLocks noGrp="1"/>
          </p:cNvSpPr>
          <p:nvPr>
            <p:ph type="body" idx="16"/>
          </p:nvPr>
        </p:nvSpPr>
        <p:spPr>
          <a:xfrm>
            <a:off x="7176310" y="1989139"/>
            <a:ext cx="3960000" cy="1439860"/>
          </a:xfrm>
          <a:solidFill>
            <a:srgbClr val="E6E6E6"/>
          </a:solidFill>
        </p:spPr>
        <p:txBody>
          <a:bodyPr lIns="144000" tIns="144000" rIns="144000" bIns="144000">
            <a:noAutofit/>
          </a:bodyPr>
          <a:lstStyle>
            <a:lvl1pPr marL="1155700" indent="0">
              <a:spcBef>
                <a:spcPts val="0"/>
              </a:spcBef>
              <a:buNone/>
              <a:tabLst/>
              <a:defRPr sz="1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13" name="Textplatzhalter 2">
            <a:extLst>
              <a:ext uri="{FF2B5EF4-FFF2-40B4-BE49-F238E27FC236}">
                <a16:creationId xmlns:a16="http://schemas.microsoft.com/office/drawing/2014/main" id="{A219FE3D-6415-4FC4-16D5-5B14A3D39337}"/>
              </a:ext>
            </a:extLst>
          </p:cNvPr>
          <p:cNvSpPr>
            <a:spLocks noGrp="1"/>
          </p:cNvSpPr>
          <p:nvPr>
            <p:ph type="body" idx="19"/>
          </p:nvPr>
        </p:nvSpPr>
        <p:spPr>
          <a:xfrm>
            <a:off x="2028288" y="3779838"/>
            <a:ext cx="3960000" cy="1439859"/>
          </a:xfrm>
          <a:noFill/>
        </p:spPr>
        <p:txBody>
          <a:bodyPr lIns="144000" tIns="144000" rIns="144000" bIns="144000">
            <a:noAutofit/>
          </a:bodyPr>
          <a:lstStyle>
            <a:lvl1pPr marL="1155700" indent="0">
              <a:spcBef>
                <a:spcPts val="0"/>
              </a:spcBef>
              <a:buNone/>
              <a:tabLst/>
              <a:defRPr sz="1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16" name="Textplatzhalter 2">
            <a:extLst>
              <a:ext uri="{FF2B5EF4-FFF2-40B4-BE49-F238E27FC236}">
                <a16:creationId xmlns:a16="http://schemas.microsoft.com/office/drawing/2014/main" id="{8972E3AE-629B-79E9-20F1-CDA064A189A4}"/>
              </a:ext>
            </a:extLst>
          </p:cNvPr>
          <p:cNvSpPr>
            <a:spLocks noGrp="1"/>
          </p:cNvSpPr>
          <p:nvPr>
            <p:ph type="body" idx="22"/>
          </p:nvPr>
        </p:nvSpPr>
        <p:spPr>
          <a:xfrm>
            <a:off x="7176310" y="3779839"/>
            <a:ext cx="3960000" cy="1439858"/>
          </a:xfrm>
          <a:noFill/>
        </p:spPr>
        <p:txBody>
          <a:bodyPr lIns="144000" tIns="144000" rIns="144000" bIns="144000">
            <a:noAutofit/>
          </a:bodyPr>
          <a:lstStyle>
            <a:lvl1pPr marL="1155700" indent="0">
              <a:spcBef>
                <a:spcPts val="0"/>
              </a:spcBef>
              <a:buNone/>
              <a:tabLst/>
              <a:defRPr sz="1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9" name="Bildplatzhalter 10">
            <a:extLst>
              <a:ext uri="{FF2B5EF4-FFF2-40B4-BE49-F238E27FC236}">
                <a16:creationId xmlns:a16="http://schemas.microsoft.com/office/drawing/2014/main" id="{5559CC2A-5E98-12CA-F25C-9CB1EDAD9C4E}"/>
              </a:ext>
            </a:extLst>
          </p:cNvPr>
          <p:cNvSpPr>
            <a:spLocks noGrp="1"/>
          </p:cNvSpPr>
          <p:nvPr>
            <p:ph type="pic" sz="quarter" idx="15"/>
          </p:nvPr>
        </p:nvSpPr>
        <p:spPr>
          <a:xfrm>
            <a:off x="6176963" y="2169319"/>
            <a:ext cx="1800000" cy="1079500"/>
          </a:xfrm>
          <a:solidFill>
            <a:schemeClr val="bg1">
              <a:lumMod val="95000"/>
            </a:schemeClr>
          </a:solidFill>
        </p:spPr>
        <p:txBody>
          <a:bodyPr>
            <a:normAutofit/>
          </a:bodyPr>
          <a:lstStyle>
            <a:lvl1pPr marL="0" indent="0">
              <a:buNone/>
              <a:defRPr sz="800"/>
            </a:lvl1pPr>
          </a:lstStyle>
          <a:p>
            <a:endParaRPr lang="de-CH"/>
          </a:p>
        </p:txBody>
      </p:sp>
      <p:sp>
        <p:nvSpPr>
          <p:cNvPr id="12" name="Bildplatzhalter 10">
            <a:extLst>
              <a:ext uri="{FF2B5EF4-FFF2-40B4-BE49-F238E27FC236}">
                <a16:creationId xmlns:a16="http://schemas.microsoft.com/office/drawing/2014/main" id="{450991B9-C9BC-7E00-93CF-D9CA22741A07}"/>
              </a:ext>
            </a:extLst>
          </p:cNvPr>
          <p:cNvSpPr>
            <a:spLocks noGrp="1"/>
          </p:cNvSpPr>
          <p:nvPr>
            <p:ph type="pic" sz="quarter" idx="18"/>
          </p:nvPr>
        </p:nvSpPr>
        <p:spPr>
          <a:xfrm>
            <a:off x="1055690" y="3960019"/>
            <a:ext cx="1800000" cy="1079500"/>
          </a:xfrm>
          <a:solidFill>
            <a:schemeClr val="bg1">
              <a:lumMod val="95000"/>
            </a:schemeClr>
          </a:solidFill>
        </p:spPr>
        <p:txBody>
          <a:bodyPr>
            <a:normAutofit/>
          </a:bodyPr>
          <a:lstStyle>
            <a:lvl1pPr marL="0" indent="0">
              <a:buNone/>
              <a:defRPr sz="800"/>
            </a:lvl1pPr>
          </a:lstStyle>
          <a:p>
            <a:endParaRPr lang="de-CH"/>
          </a:p>
        </p:txBody>
      </p:sp>
      <p:sp>
        <p:nvSpPr>
          <p:cNvPr id="15" name="Bildplatzhalter 10">
            <a:extLst>
              <a:ext uri="{FF2B5EF4-FFF2-40B4-BE49-F238E27FC236}">
                <a16:creationId xmlns:a16="http://schemas.microsoft.com/office/drawing/2014/main" id="{7153678C-C886-E4DA-FE58-D794EB0FCBE6}"/>
              </a:ext>
            </a:extLst>
          </p:cNvPr>
          <p:cNvSpPr>
            <a:spLocks noGrp="1"/>
          </p:cNvSpPr>
          <p:nvPr>
            <p:ph type="pic" sz="quarter" idx="21"/>
          </p:nvPr>
        </p:nvSpPr>
        <p:spPr>
          <a:xfrm>
            <a:off x="6176963" y="3960019"/>
            <a:ext cx="1800000" cy="1079500"/>
          </a:xfrm>
          <a:solidFill>
            <a:schemeClr val="bg1">
              <a:lumMod val="95000"/>
            </a:schemeClr>
          </a:solidFill>
        </p:spPr>
        <p:txBody>
          <a:bodyPr>
            <a:normAutofit/>
          </a:bodyPr>
          <a:lstStyle>
            <a:lvl1pPr marL="0" indent="0">
              <a:buNone/>
              <a:defRPr sz="800"/>
            </a:lvl1pPr>
          </a:lstStyle>
          <a:p>
            <a:endParaRPr lang="de-CH"/>
          </a:p>
        </p:txBody>
      </p:sp>
    </p:spTree>
    <p:extLst>
      <p:ext uri="{BB962C8B-B14F-4D97-AF65-F5344CB8AC3E}">
        <p14:creationId xmlns:p14="http://schemas.microsoft.com/office/powerpoint/2010/main" val="3370965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altsfolie_Dunkelgruen_Time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F4E0C-18E3-6FAE-F8E7-57E9F74FB735}"/>
              </a:ext>
            </a:extLst>
          </p:cNvPr>
          <p:cNvSpPr>
            <a:spLocks noGrp="1"/>
          </p:cNvSpPr>
          <p:nvPr>
            <p:ph type="title"/>
          </p:nvPr>
        </p:nvSpPr>
        <p:spPr>
          <a:xfrm>
            <a:off x="479424" y="1989138"/>
            <a:ext cx="5266425" cy="2519362"/>
          </a:xfrm>
        </p:spPr>
        <p:txBody>
          <a:bodyPr anchor="ctr"/>
          <a:lstStyle/>
          <a:p>
            <a:r>
              <a:rPr lang="de-DE"/>
              <a:t>Mastertitelformat bearbeiten</a:t>
            </a:r>
            <a:endParaRPr lang="de-CH"/>
          </a:p>
        </p:txBody>
      </p:sp>
      <p:sp>
        <p:nvSpPr>
          <p:cNvPr id="3" name="Fußzeilenplatzhalter 2">
            <a:extLst>
              <a:ext uri="{FF2B5EF4-FFF2-40B4-BE49-F238E27FC236}">
                <a16:creationId xmlns:a16="http://schemas.microsoft.com/office/drawing/2014/main" id="{40274108-039C-C6CB-0C00-D812430B0212}"/>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1FB416D1-9037-F965-9C82-E9CCF8718C30}"/>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6F83699B-42EF-3902-AAC0-EF3D13C0976F}"/>
              </a:ext>
            </a:extLst>
          </p:cNvPr>
          <p:cNvSpPr>
            <a:spLocks noGrp="1"/>
          </p:cNvSpPr>
          <p:nvPr>
            <p:ph type="dt" sz="half" idx="12"/>
          </p:nvPr>
        </p:nvSpPr>
        <p:spPr/>
        <p:txBody>
          <a:bodyPr/>
          <a:lstStyle/>
          <a:p>
            <a:r>
              <a:rPr lang="de-CH"/>
              <a:t>4. Februar 2026</a:t>
            </a:r>
          </a:p>
        </p:txBody>
      </p:sp>
      <p:cxnSp>
        <p:nvCxnSpPr>
          <p:cNvPr id="9" name="Gerade Verbindung 8">
            <a:extLst>
              <a:ext uri="{FF2B5EF4-FFF2-40B4-BE49-F238E27FC236}">
                <a16:creationId xmlns:a16="http://schemas.microsoft.com/office/drawing/2014/main" id="{24ABB0D0-6889-EF86-7760-D2A1803F6330}"/>
              </a:ext>
            </a:extLst>
          </p:cNvPr>
          <p:cNvCxnSpPr>
            <a:cxnSpLocks/>
          </p:cNvCxnSpPr>
          <p:nvPr userDrawn="1"/>
        </p:nvCxnSpPr>
        <p:spPr>
          <a:xfrm>
            <a:off x="8945040" y="333375"/>
            <a:ext cx="0" cy="5975350"/>
          </a:xfrm>
          <a:prstGeom prst="line">
            <a:avLst/>
          </a:prstGeom>
          <a:ln>
            <a:solidFill>
              <a:srgbClr val="005046"/>
            </a:solidFill>
          </a:ln>
        </p:spPr>
        <p:style>
          <a:lnRef idx="1">
            <a:schemeClr val="accent1"/>
          </a:lnRef>
          <a:fillRef idx="0">
            <a:schemeClr val="accent1"/>
          </a:fillRef>
          <a:effectRef idx="0">
            <a:schemeClr val="accent1"/>
          </a:effectRef>
          <a:fontRef idx="minor">
            <a:schemeClr val="tx1"/>
          </a:fontRef>
        </p:style>
      </p:cxnSp>
      <p:sp>
        <p:nvSpPr>
          <p:cNvPr id="6" name="Textplatzhalter 2">
            <a:extLst>
              <a:ext uri="{FF2B5EF4-FFF2-40B4-BE49-F238E27FC236}">
                <a16:creationId xmlns:a16="http://schemas.microsoft.com/office/drawing/2014/main" id="{FCE95777-2C16-C12E-2CC1-8C8C60FF0FBD}"/>
              </a:ext>
            </a:extLst>
          </p:cNvPr>
          <p:cNvSpPr>
            <a:spLocks noGrp="1"/>
          </p:cNvSpPr>
          <p:nvPr>
            <p:ph type="body" idx="39" hasCustomPrompt="1"/>
          </p:nvPr>
        </p:nvSpPr>
        <p:spPr>
          <a:xfrm>
            <a:off x="8698727" y="871001"/>
            <a:ext cx="477076" cy="572576"/>
          </a:xfrm>
        </p:spPr>
        <p:txBody>
          <a:bodyPr anchor="ctr">
            <a:noAutofit/>
          </a:bodyPr>
          <a:lstStyle>
            <a:lvl1pPr marL="0" indent="0" algn="ctr">
              <a:spcBef>
                <a:spcPts val="0"/>
              </a:spcBef>
              <a:buNone/>
              <a:defRPr sz="2800" b="0">
                <a:solidFill>
                  <a:srgbClr val="00504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p>
        </p:txBody>
      </p:sp>
      <p:sp>
        <p:nvSpPr>
          <p:cNvPr id="7" name="Textplatzhalter 2">
            <a:extLst>
              <a:ext uri="{FF2B5EF4-FFF2-40B4-BE49-F238E27FC236}">
                <a16:creationId xmlns:a16="http://schemas.microsoft.com/office/drawing/2014/main" id="{E73EDD78-B03E-9093-8AFF-BDB87A143B34}"/>
              </a:ext>
            </a:extLst>
          </p:cNvPr>
          <p:cNvSpPr>
            <a:spLocks noGrp="1"/>
          </p:cNvSpPr>
          <p:nvPr>
            <p:ph type="body" idx="40" hasCustomPrompt="1"/>
          </p:nvPr>
        </p:nvSpPr>
        <p:spPr>
          <a:xfrm>
            <a:off x="8698727" y="1729742"/>
            <a:ext cx="477076" cy="572576"/>
          </a:xfrm>
        </p:spPr>
        <p:txBody>
          <a:bodyPr anchor="ctr">
            <a:noAutofit/>
          </a:bodyPr>
          <a:lstStyle>
            <a:lvl1pPr marL="0" indent="0" algn="ctr">
              <a:spcBef>
                <a:spcPts val="0"/>
              </a:spcBef>
              <a:buNone/>
              <a:defRPr sz="2800" b="0">
                <a:solidFill>
                  <a:srgbClr val="00504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p>
        </p:txBody>
      </p:sp>
      <p:sp>
        <p:nvSpPr>
          <p:cNvPr id="8" name="Textplatzhalter 2">
            <a:extLst>
              <a:ext uri="{FF2B5EF4-FFF2-40B4-BE49-F238E27FC236}">
                <a16:creationId xmlns:a16="http://schemas.microsoft.com/office/drawing/2014/main" id="{D5D8D66A-2F5D-635E-0C6F-489BA58394CF}"/>
              </a:ext>
            </a:extLst>
          </p:cNvPr>
          <p:cNvSpPr>
            <a:spLocks noGrp="1"/>
          </p:cNvSpPr>
          <p:nvPr>
            <p:ph type="body" idx="41" hasCustomPrompt="1"/>
          </p:nvPr>
        </p:nvSpPr>
        <p:spPr>
          <a:xfrm>
            <a:off x="8698727" y="2588483"/>
            <a:ext cx="477076" cy="572576"/>
          </a:xfrm>
        </p:spPr>
        <p:txBody>
          <a:bodyPr anchor="ctr">
            <a:noAutofit/>
          </a:bodyPr>
          <a:lstStyle>
            <a:lvl1pPr marL="0" indent="0" algn="ctr">
              <a:spcBef>
                <a:spcPts val="0"/>
              </a:spcBef>
              <a:buNone/>
              <a:defRPr sz="2800" b="0">
                <a:solidFill>
                  <a:srgbClr val="00504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p>
        </p:txBody>
      </p:sp>
      <p:sp>
        <p:nvSpPr>
          <p:cNvPr id="10" name="Textplatzhalter 2">
            <a:extLst>
              <a:ext uri="{FF2B5EF4-FFF2-40B4-BE49-F238E27FC236}">
                <a16:creationId xmlns:a16="http://schemas.microsoft.com/office/drawing/2014/main" id="{97FE9237-2373-46AB-F0EB-D2C512CFAB7D}"/>
              </a:ext>
            </a:extLst>
          </p:cNvPr>
          <p:cNvSpPr>
            <a:spLocks noGrp="1"/>
          </p:cNvSpPr>
          <p:nvPr>
            <p:ph type="body" idx="42" hasCustomPrompt="1"/>
          </p:nvPr>
        </p:nvSpPr>
        <p:spPr>
          <a:xfrm>
            <a:off x="8698727" y="3447224"/>
            <a:ext cx="477076" cy="572576"/>
          </a:xfrm>
        </p:spPr>
        <p:txBody>
          <a:bodyPr anchor="ctr">
            <a:noAutofit/>
          </a:bodyPr>
          <a:lstStyle>
            <a:lvl1pPr marL="0" indent="0" algn="ctr">
              <a:spcBef>
                <a:spcPts val="0"/>
              </a:spcBef>
              <a:buNone/>
              <a:defRPr sz="2800" b="0">
                <a:solidFill>
                  <a:srgbClr val="00504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p>
        </p:txBody>
      </p:sp>
      <p:sp>
        <p:nvSpPr>
          <p:cNvPr id="12" name="Textplatzhalter 2">
            <a:extLst>
              <a:ext uri="{FF2B5EF4-FFF2-40B4-BE49-F238E27FC236}">
                <a16:creationId xmlns:a16="http://schemas.microsoft.com/office/drawing/2014/main" id="{B6CEFAD3-0102-B983-8BDA-887D39F0C4C0}"/>
              </a:ext>
            </a:extLst>
          </p:cNvPr>
          <p:cNvSpPr>
            <a:spLocks noGrp="1"/>
          </p:cNvSpPr>
          <p:nvPr>
            <p:ph type="body" idx="43" hasCustomPrompt="1"/>
          </p:nvPr>
        </p:nvSpPr>
        <p:spPr>
          <a:xfrm>
            <a:off x="8698727" y="4298014"/>
            <a:ext cx="477076" cy="572576"/>
          </a:xfrm>
        </p:spPr>
        <p:txBody>
          <a:bodyPr anchor="ctr">
            <a:noAutofit/>
          </a:bodyPr>
          <a:lstStyle>
            <a:lvl1pPr marL="0" indent="0" algn="ctr">
              <a:spcBef>
                <a:spcPts val="0"/>
              </a:spcBef>
              <a:buNone/>
              <a:defRPr sz="2800" b="0">
                <a:solidFill>
                  <a:srgbClr val="00504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p>
        </p:txBody>
      </p:sp>
      <p:sp>
        <p:nvSpPr>
          <p:cNvPr id="13" name="Textplatzhalter 2">
            <a:extLst>
              <a:ext uri="{FF2B5EF4-FFF2-40B4-BE49-F238E27FC236}">
                <a16:creationId xmlns:a16="http://schemas.microsoft.com/office/drawing/2014/main" id="{A7AB438D-0742-B469-2C0F-1352F3BC0248}"/>
              </a:ext>
            </a:extLst>
          </p:cNvPr>
          <p:cNvSpPr>
            <a:spLocks noGrp="1"/>
          </p:cNvSpPr>
          <p:nvPr>
            <p:ph type="body" idx="44" hasCustomPrompt="1"/>
          </p:nvPr>
        </p:nvSpPr>
        <p:spPr>
          <a:xfrm>
            <a:off x="8698727" y="5164706"/>
            <a:ext cx="477076" cy="572576"/>
          </a:xfrm>
        </p:spPr>
        <p:txBody>
          <a:bodyPr anchor="ctr">
            <a:noAutofit/>
          </a:bodyPr>
          <a:lstStyle>
            <a:lvl1pPr marL="0" indent="0" algn="ctr">
              <a:spcBef>
                <a:spcPts val="0"/>
              </a:spcBef>
              <a:buNone/>
              <a:defRPr sz="2800" b="0">
                <a:solidFill>
                  <a:srgbClr val="00504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p>
        </p:txBody>
      </p:sp>
      <p:sp>
        <p:nvSpPr>
          <p:cNvPr id="11" name="Textplatzhalter 2">
            <a:extLst>
              <a:ext uri="{FF2B5EF4-FFF2-40B4-BE49-F238E27FC236}">
                <a16:creationId xmlns:a16="http://schemas.microsoft.com/office/drawing/2014/main" id="{CB9DEA3C-4B90-C7B1-8DEC-CB411D5C450B}"/>
              </a:ext>
            </a:extLst>
          </p:cNvPr>
          <p:cNvSpPr>
            <a:spLocks noGrp="1"/>
          </p:cNvSpPr>
          <p:nvPr>
            <p:ph type="body" idx="27" hasCustomPrompt="1"/>
          </p:nvPr>
        </p:nvSpPr>
        <p:spPr>
          <a:xfrm>
            <a:off x="7264404" y="871002"/>
            <a:ext cx="1307008" cy="572576"/>
          </a:xfrm>
        </p:spPr>
        <p:txBody>
          <a:bodyPr anchor="ctr">
            <a:noAutofit/>
          </a:bodyPr>
          <a:lstStyle>
            <a:lvl1pPr marL="0" indent="0" algn="l">
              <a:spcBef>
                <a:spcPts val="0"/>
              </a:spcBef>
              <a:buNone/>
              <a:defRPr lang="de-DE" sz="1400" b="0" kern="1200" dirty="0">
                <a:solidFill>
                  <a:schemeClr val="tx1"/>
                </a:solidFill>
                <a:latin typeface="+mn-lt"/>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r" defTabSz="914400" rtl="0" eaLnBrk="1" latinLnBrk="0" hangingPunct="1">
              <a:lnSpc>
                <a:spcPct val="105000"/>
              </a:lnSpc>
              <a:spcBef>
                <a:spcPts val="0"/>
              </a:spcBef>
              <a:spcAft>
                <a:spcPts val="1400"/>
              </a:spcAft>
              <a:buFont typeface="Symbol" pitchFamily="2" charset="2"/>
              <a:buNone/>
              <a:tabLst/>
            </a:pPr>
            <a:r>
              <a:rPr lang="de-DE"/>
              <a:t>08.00 – 9.00</a:t>
            </a:r>
          </a:p>
        </p:txBody>
      </p:sp>
      <p:sp>
        <p:nvSpPr>
          <p:cNvPr id="15" name="Textplatzhalter 2">
            <a:extLst>
              <a:ext uri="{FF2B5EF4-FFF2-40B4-BE49-F238E27FC236}">
                <a16:creationId xmlns:a16="http://schemas.microsoft.com/office/drawing/2014/main" id="{36C27374-97D5-3853-0EF9-4F6CA66BF4A0}"/>
              </a:ext>
            </a:extLst>
          </p:cNvPr>
          <p:cNvSpPr>
            <a:spLocks noGrp="1"/>
          </p:cNvSpPr>
          <p:nvPr>
            <p:ph type="body" idx="28"/>
          </p:nvPr>
        </p:nvSpPr>
        <p:spPr>
          <a:xfrm>
            <a:off x="9300613" y="871002"/>
            <a:ext cx="2411961" cy="572576"/>
          </a:xfrm>
        </p:spPr>
        <p:txBody>
          <a:bodyPr anchor="ctr">
            <a:noAutofit/>
          </a:bodyPr>
          <a:lstStyle>
            <a:lvl1pPr marL="0" indent="0" algn="l">
              <a:lnSpc>
                <a:spcPct val="105000"/>
              </a:lnSpc>
              <a:spcBef>
                <a:spcPts val="0"/>
              </a:spcBef>
              <a:buNone/>
              <a:defRPr lang="de-DE" sz="1400" b="0" kern="1200" dirty="0">
                <a:solidFill>
                  <a:schemeClr val="tx1"/>
                </a:solidFill>
                <a:latin typeface="+mn-lt"/>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5000"/>
              </a:lnSpc>
              <a:spcBef>
                <a:spcPts val="0"/>
              </a:spcBef>
              <a:spcAft>
                <a:spcPts val="1400"/>
              </a:spcAft>
              <a:buClrTx/>
              <a:buSzTx/>
              <a:buFont typeface="Symbol" pitchFamily="2" charset="2"/>
              <a:buNone/>
              <a:tabLst/>
              <a:defRPr/>
            </a:pPr>
            <a:r>
              <a:rPr lang="de-DE"/>
              <a:t>Mastertextformat bearbeiten</a:t>
            </a:r>
          </a:p>
        </p:txBody>
      </p:sp>
      <p:sp>
        <p:nvSpPr>
          <p:cNvPr id="16" name="Textplatzhalter 2">
            <a:extLst>
              <a:ext uri="{FF2B5EF4-FFF2-40B4-BE49-F238E27FC236}">
                <a16:creationId xmlns:a16="http://schemas.microsoft.com/office/drawing/2014/main" id="{24E16C39-E05B-BAC5-259E-56C88F8F84F4}"/>
              </a:ext>
            </a:extLst>
          </p:cNvPr>
          <p:cNvSpPr>
            <a:spLocks noGrp="1"/>
          </p:cNvSpPr>
          <p:nvPr>
            <p:ph type="body" idx="29" hasCustomPrompt="1"/>
          </p:nvPr>
        </p:nvSpPr>
        <p:spPr>
          <a:xfrm>
            <a:off x="7264404" y="1733262"/>
            <a:ext cx="1307008" cy="572576"/>
          </a:xfrm>
        </p:spPr>
        <p:txBody>
          <a:bodyPr anchor="ctr">
            <a:noAutofit/>
          </a:bodyPr>
          <a:lstStyle>
            <a:lvl1pPr marL="0" indent="0" algn="r">
              <a:spcBef>
                <a:spcPts val="0"/>
              </a:spcBef>
              <a:buNone/>
              <a:defRPr sz="14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08.00 – 9.00</a:t>
            </a:r>
          </a:p>
        </p:txBody>
      </p:sp>
      <p:sp>
        <p:nvSpPr>
          <p:cNvPr id="17" name="Textplatzhalter 2">
            <a:extLst>
              <a:ext uri="{FF2B5EF4-FFF2-40B4-BE49-F238E27FC236}">
                <a16:creationId xmlns:a16="http://schemas.microsoft.com/office/drawing/2014/main" id="{F3AB886F-4935-01FD-60E8-F07E3EB8D136}"/>
              </a:ext>
            </a:extLst>
          </p:cNvPr>
          <p:cNvSpPr>
            <a:spLocks noGrp="1"/>
          </p:cNvSpPr>
          <p:nvPr>
            <p:ph type="body" idx="30"/>
          </p:nvPr>
        </p:nvSpPr>
        <p:spPr>
          <a:xfrm>
            <a:off x="9300613" y="1729040"/>
            <a:ext cx="2411961" cy="572576"/>
          </a:xfrm>
        </p:spPr>
        <p:txBody>
          <a:bodyPr anchor="ctr">
            <a:noAutofit/>
          </a:bodyPr>
          <a:lstStyle>
            <a:lvl1pPr marL="0" indent="0" algn="l">
              <a:lnSpc>
                <a:spcPct val="105000"/>
              </a:lnSpc>
              <a:spcBef>
                <a:spcPts val="0"/>
              </a:spcBef>
              <a:buNone/>
              <a:defRPr lang="de-DE" sz="1400" b="0" kern="1200" dirty="0">
                <a:solidFill>
                  <a:schemeClr val="tx1"/>
                </a:solidFill>
                <a:latin typeface="+mn-lt"/>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5000"/>
              </a:lnSpc>
              <a:spcBef>
                <a:spcPts val="0"/>
              </a:spcBef>
              <a:spcAft>
                <a:spcPts val="1400"/>
              </a:spcAft>
              <a:buClrTx/>
              <a:buSzTx/>
              <a:buFont typeface="Symbol" pitchFamily="2" charset="2"/>
              <a:buNone/>
              <a:tabLst/>
              <a:defRPr/>
            </a:pPr>
            <a:r>
              <a:rPr lang="de-DE"/>
              <a:t>Mastertextformat bearbeiten</a:t>
            </a:r>
          </a:p>
        </p:txBody>
      </p:sp>
      <p:sp>
        <p:nvSpPr>
          <p:cNvPr id="19" name="Textplatzhalter 2">
            <a:extLst>
              <a:ext uri="{FF2B5EF4-FFF2-40B4-BE49-F238E27FC236}">
                <a16:creationId xmlns:a16="http://schemas.microsoft.com/office/drawing/2014/main" id="{1A966A25-6717-4C71-4014-C147D20E8D5A}"/>
              </a:ext>
            </a:extLst>
          </p:cNvPr>
          <p:cNvSpPr>
            <a:spLocks noGrp="1"/>
          </p:cNvSpPr>
          <p:nvPr>
            <p:ph type="body" idx="31" hasCustomPrompt="1"/>
          </p:nvPr>
        </p:nvSpPr>
        <p:spPr>
          <a:xfrm>
            <a:off x="7264404" y="2591300"/>
            <a:ext cx="1307008" cy="572576"/>
          </a:xfrm>
        </p:spPr>
        <p:txBody>
          <a:bodyPr anchor="ctr">
            <a:noAutofit/>
          </a:bodyPr>
          <a:lstStyle>
            <a:lvl1pPr marL="0" indent="0" algn="r">
              <a:spcBef>
                <a:spcPts val="0"/>
              </a:spcBef>
              <a:buNone/>
              <a:defRPr sz="14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08.00 – 9.00</a:t>
            </a:r>
          </a:p>
        </p:txBody>
      </p:sp>
      <p:sp>
        <p:nvSpPr>
          <p:cNvPr id="22" name="Textplatzhalter 2">
            <a:extLst>
              <a:ext uri="{FF2B5EF4-FFF2-40B4-BE49-F238E27FC236}">
                <a16:creationId xmlns:a16="http://schemas.microsoft.com/office/drawing/2014/main" id="{078F9785-7F42-7421-65EB-34D300579C2D}"/>
              </a:ext>
            </a:extLst>
          </p:cNvPr>
          <p:cNvSpPr>
            <a:spLocks noGrp="1"/>
          </p:cNvSpPr>
          <p:nvPr>
            <p:ph type="body" idx="32"/>
          </p:nvPr>
        </p:nvSpPr>
        <p:spPr>
          <a:xfrm>
            <a:off x="9300613" y="2587078"/>
            <a:ext cx="2411961" cy="572576"/>
          </a:xfrm>
        </p:spPr>
        <p:txBody>
          <a:bodyPr anchor="ctr">
            <a:noAutofit/>
          </a:bodyPr>
          <a:lstStyle>
            <a:lvl1pPr marL="0" indent="0" algn="l">
              <a:lnSpc>
                <a:spcPct val="105000"/>
              </a:lnSpc>
              <a:spcBef>
                <a:spcPts val="0"/>
              </a:spcBef>
              <a:buNone/>
              <a:defRPr lang="de-DE" sz="1400" b="0" kern="1200" dirty="0">
                <a:solidFill>
                  <a:schemeClr val="tx1"/>
                </a:solidFill>
                <a:latin typeface="+mn-lt"/>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5000"/>
              </a:lnSpc>
              <a:spcBef>
                <a:spcPts val="0"/>
              </a:spcBef>
              <a:spcAft>
                <a:spcPts val="1400"/>
              </a:spcAft>
              <a:buClrTx/>
              <a:buSzTx/>
              <a:buFont typeface="Symbol" pitchFamily="2" charset="2"/>
              <a:buNone/>
              <a:tabLst/>
              <a:defRPr/>
            </a:pPr>
            <a:r>
              <a:rPr lang="de-DE"/>
              <a:t>Mastertextformat bearbeiten</a:t>
            </a:r>
          </a:p>
        </p:txBody>
      </p:sp>
      <p:sp>
        <p:nvSpPr>
          <p:cNvPr id="25" name="Textplatzhalter 2">
            <a:extLst>
              <a:ext uri="{FF2B5EF4-FFF2-40B4-BE49-F238E27FC236}">
                <a16:creationId xmlns:a16="http://schemas.microsoft.com/office/drawing/2014/main" id="{EFC2C96D-6F6A-5850-838D-E8C5322A0082}"/>
              </a:ext>
            </a:extLst>
          </p:cNvPr>
          <p:cNvSpPr>
            <a:spLocks noGrp="1"/>
          </p:cNvSpPr>
          <p:nvPr>
            <p:ph type="body" idx="33" hasCustomPrompt="1"/>
          </p:nvPr>
        </p:nvSpPr>
        <p:spPr>
          <a:xfrm>
            <a:off x="7264404" y="3449338"/>
            <a:ext cx="1307008" cy="572576"/>
          </a:xfrm>
        </p:spPr>
        <p:txBody>
          <a:bodyPr anchor="ctr">
            <a:noAutofit/>
          </a:bodyPr>
          <a:lstStyle>
            <a:lvl1pPr marL="0" indent="0" algn="r">
              <a:spcBef>
                <a:spcPts val="0"/>
              </a:spcBef>
              <a:buNone/>
              <a:defRPr sz="14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08.00 – 9.00</a:t>
            </a:r>
          </a:p>
        </p:txBody>
      </p:sp>
      <p:sp>
        <p:nvSpPr>
          <p:cNvPr id="28" name="Textplatzhalter 2">
            <a:extLst>
              <a:ext uri="{FF2B5EF4-FFF2-40B4-BE49-F238E27FC236}">
                <a16:creationId xmlns:a16="http://schemas.microsoft.com/office/drawing/2014/main" id="{529A10A2-F627-20D9-75BD-FEA84F3BEC3C}"/>
              </a:ext>
            </a:extLst>
          </p:cNvPr>
          <p:cNvSpPr>
            <a:spLocks noGrp="1"/>
          </p:cNvSpPr>
          <p:nvPr>
            <p:ph type="body" idx="34"/>
          </p:nvPr>
        </p:nvSpPr>
        <p:spPr>
          <a:xfrm>
            <a:off x="9300613" y="3445116"/>
            <a:ext cx="2411961" cy="572576"/>
          </a:xfrm>
        </p:spPr>
        <p:txBody>
          <a:bodyPr anchor="ctr">
            <a:noAutofit/>
          </a:bodyPr>
          <a:lstStyle>
            <a:lvl1pPr marL="0" indent="0" algn="l">
              <a:lnSpc>
                <a:spcPct val="105000"/>
              </a:lnSpc>
              <a:spcBef>
                <a:spcPts val="0"/>
              </a:spcBef>
              <a:buNone/>
              <a:defRPr lang="de-DE" sz="1400" b="0" kern="1200" dirty="0">
                <a:solidFill>
                  <a:schemeClr val="tx1"/>
                </a:solidFill>
                <a:latin typeface="+mn-lt"/>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5000"/>
              </a:lnSpc>
              <a:spcBef>
                <a:spcPts val="0"/>
              </a:spcBef>
              <a:spcAft>
                <a:spcPts val="1400"/>
              </a:spcAft>
              <a:buClrTx/>
              <a:buSzTx/>
              <a:buFont typeface="Symbol" pitchFamily="2" charset="2"/>
              <a:buNone/>
              <a:tabLst/>
              <a:defRPr/>
            </a:pPr>
            <a:r>
              <a:rPr lang="de-DE"/>
              <a:t>Mastertextformat bearbeiten</a:t>
            </a:r>
          </a:p>
        </p:txBody>
      </p:sp>
      <p:sp>
        <p:nvSpPr>
          <p:cNvPr id="31" name="Textplatzhalter 2">
            <a:extLst>
              <a:ext uri="{FF2B5EF4-FFF2-40B4-BE49-F238E27FC236}">
                <a16:creationId xmlns:a16="http://schemas.microsoft.com/office/drawing/2014/main" id="{539BF5DB-6ADA-ED16-5977-17CB8738FE86}"/>
              </a:ext>
            </a:extLst>
          </p:cNvPr>
          <p:cNvSpPr>
            <a:spLocks noGrp="1"/>
          </p:cNvSpPr>
          <p:nvPr>
            <p:ph type="body" idx="35" hasCustomPrompt="1"/>
          </p:nvPr>
        </p:nvSpPr>
        <p:spPr>
          <a:xfrm>
            <a:off x="7264404" y="4307376"/>
            <a:ext cx="1307008" cy="572576"/>
          </a:xfrm>
        </p:spPr>
        <p:txBody>
          <a:bodyPr anchor="ctr">
            <a:noAutofit/>
          </a:bodyPr>
          <a:lstStyle>
            <a:lvl1pPr marL="0" indent="0" algn="r">
              <a:spcBef>
                <a:spcPts val="0"/>
              </a:spcBef>
              <a:buNone/>
              <a:defRPr sz="14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08.00 – 9.00</a:t>
            </a:r>
          </a:p>
        </p:txBody>
      </p:sp>
      <p:sp>
        <p:nvSpPr>
          <p:cNvPr id="34" name="Textplatzhalter 2">
            <a:extLst>
              <a:ext uri="{FF2B5EF4-FFF2-40B4-BE49-F238E27FC236}">
                <a16:creationId xmlns:a16="http://schemas.microsoft.com/office/drawing/2014/main" id="{C0C45428-19A2-2AA7-351C-4AFCFA155C4B}"/>
              </a:ext>
            </a:extLst>
          </p:cNvPr>
          <p:cNvSpPr>
            <a:spLocks noGrp="1"/>
          </p:cNvSpPr>
          <p:nvPr>
            <p:ph type="body" idx="36"/>
          </p:nvPr>
        </p:nvSpPr>
        <p:spPr>
          <a:xfrm>
            <a:off x="9300613" y="4303154"/>
            <a:ext cx="2411961" cy="572576"/>
          </a:xfrm>
        </p:spPr>
        <p:txBody>
          <a:bodyPr anchor="ctr">
            <a:noAutofit/>
          </a:bodyPr>
          <a:lstStyle>
            <a:lvl1pPr marL="0" indent="0" algn="l">
              <a:lnSpc>
                <a:spcPct val="105000"/>
              </a:lnSpc>
              <a:spcBef>
                <a:spcPts val="0"/>
              </a:spcBef>
              <a:buNone/>
              <a:defRPr lang="de-DE" sz="1400" b="0" kern="1200" dirty="0">
                <a:solidFill>
                  <a:schemeClr val="tx1"/>
                </a:solidFill>
                <a:latin typeface="+mn-lt"/>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5000"/>
              </a:lnSpc>
              <a:spcBef>
                <a:spcPts val="0"/>
              </a:spcBef>
              <a:spcAft>
                <a:spcPts val="1400"/>
              </a:spcAft>
              <a:buClrTx/>
              <a:buSzTx/>
              <a:buFont typeface="Symbol" pitchFamily="2" charset="2"/>
              <a:buNone/>
              <a:tabLst/>
              <a:defRPr/>
            </a:pPr>
            <a:r>
              <a:rPr lang="de-DE"/>
              <a:t>Mastertextformat bearbeiten</a:t>
            </a:r>
          </a:p>
        </p:txBody>
      </p:sp>
      <p:sp>
        <p:nvSpPr>
          <p:cNvPr id="35" name="Textplatzhalter 2">
            <a:extLst>
              <a:ext uri="{FF2B5EF4-FFF2-40B4-BE49-F238E27FC236}">
                <a16:creationId xmlns:a16="http://schemas.microsoft.com/office/drawing/2014/main" id="{FE861A90-0485-B6CB-B924-2DFC0A1B0CFB}"/>
              </a:ext>
            </a:extLst>
          </p:cNvPr>
          <p:cNvSpPr>
            <a:spLocks noGrp="1"/>
          </p:cNvSpPr>
          <p:nvPr>
            <p:ph type="body" idx="37" hasCustomPrompt="1"/>
          </p:nvPr>
        </p:nvSpPr>
        <p:spPr>
          <a:xfrm>
            <a:off x="7264404" y="5165415"/>
            <a:ext cx="1307008" cy="572576"/>
          </a:xfrm>
        </p:spPr>
        <p:txBody>
          <a:bodyPr anchor="ctr">
            <a:noAutofit/>
          </a:bodyPr>
          <a:lstStyle>
            <a:lvl1pPr marL="0" indent="0" algn="r">
              <a:spcBef>
                <a:spcPts val="0"/>
              </a:spcBef>
              <a:buNone/>
              <a:defRPr sz="1400" b="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08.00 – 9.00</a:t>
            </a:r>
          </a:p>
        </p:txBody>
      </p:sp>
      <p:sp>
        <p:nvSpPr>
          <p:cNvPr id="36" name="Textplatzhalter 2">
            <a:extLst>
              <a:ext uri="{FF2B5EF4-FFF2-40B4-BE49-F238E27FC236}">
                <a16:creationId xmlns:a16="http://schemas.microsoft.com/office/drawing/2014/main" id="{A92579BC-56FB-C5A1-21EC-DA93EB7A315D}"/>
              </a:ext>
            </a:extLst>
          </p:cNvPr>
          <p:cNvSpPr>
            <a:spLocks noGrp="1"/>
          </p:cNvSpPr>
          <p:nvPr>
            <p:ph type="body" idx="38"/>
          </p:nvPr>
        </p:nvSpPr>
        <p:spPr>
          <a:xfrm>
            <a:off x="9300613" y="5161193"/>
            <a:ext cx="2411961" cy="572576"/>
          </a:xfrm>
        </p:spPr>
        <p:txBody>
          <a:bodyPr anchor="ctr">
            <a:noAutofit/>
          </a:bodyPr>
          <a:lstStyle>
            <a:lvl1pPr marL="0" indent="0" algn="l">
              <a:lnSpc>
                <a:spcPct val="105000"/>
              </a:lnSpc>
              <a:spcBef>
                <a:spcPts val="0"/>
              </a:spcBef>
              <a:buNone/>
              <a:defRPr lang="de-DE" sz="1400" b="0" kern="1200" dirty="0">
                <a:solidFill>
                  <a:schemeClr val="tx1"/>
                </a:solidFill>
                <a:latin typeface="+mn-lt"/>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5000"/>
              </a:lnSpc>
              <a:spcBef>
                <a:spcPts val="0"/>
              </a:spcBef>
              <a:spcAft>
                <a:spcPts val="1400"/>
              </a:spcAft>
              <a:buClrTx/>
              <a:buSzTx/>
              <a:buFont typeface="Symbol" pitchFamily="2" charset="2"/>
              <a:buNone/>
              <a:tabLst/>
              <a:defRPr/>
            </a:pPr>
            <a:r>
              <a:rPr lang="de-DE"/>
              <a:t>Mastertextformat bearbeiten</a:t>
            </a:r>
          </a:p>
        </p:txBody>
      </p:sp>
    </p:spTree>
    <p:extLst>
      <p:ext uri="{BB962C8B-B14F-4D97-AF65-F5344CB8AC3E}">
        <p14:creationId xmlns:p14="http://schemas.microsoft.com/office/powerpoint/2010/main" val="2337811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altsfolie_Dunkelgruen_Agenda">
    <p:spTree>
      <p:nvGrpSpPr>
        <p:cNvPr id="1" name=""/>
        <p:cNvGrpSpPr/>
        <p:nvPr/>
      </p:nvGrpSpPr>
      <p:grpSpPr>
        <a:xfrm>
          <a:off x="0" y="0"/>
          <a:ext cx="0" cy="0"/>
          <a:chOff x="0" y="0"/>
          <a:chExt cx="0" cy="0"/>
        </a:xfrm>
      </p:grpSpPr>
      <p:sp>
        <p:nvSpPr>
          <p:cNvPr id="6" name="Bildplatzhalter 10">
            <a:extLst>
              <a:ext uri="{FF2B5EF4-FFF2-40B4-BE49-F238E27FC236}">
                <a16:creationId xmlns:a16="http://schemas.microsoft.com/office/drawing/2014/main" id="{D7AC4D21-6005-ACBD-62D5-60E86FD6EF45}"/>
              </a:ext>
            </a:extLst>
          </p:cNvPr>
          <p:cNvSpPr>
            <a:spLocks noGrp="1"/>
          </p:cNvSpPr>
          <p:nvPr>
            <p:ph type="pic" sz="quarter" idx="21"/>
          </p:nvPr>
        </p:nvSpPr>
        <p:spPr>
          <a:xfrm>
            <a:off x="6167440" y="0"/>
            <a:ext cx="2489594" cy="6308725"/>
          </a:xfrm>
          <a:solidFill>
            <a:schemeClr val="bg1">
              <a:lumMod val="95000"/>
            </a:schemeClr>
          </a:solidFill>
        </p:spPr>
        <p:txBody>
          <a:bodyPr>
            <a:normAutofit/>
          </a:bodyPr>
          <a:lstStyle>
            <a:lvl1pPr marL="0" indent="0">
              <a:buNone/>
              <a:defRPr sz="800"/>
            </a:lvl1pPr>
          </a:lstStyle>
          <a:p>
            <a:endParaRPr lang="de-CH"/>
          </a:p>
        </p:txBody>
      </p:sp>
      <p:sp>
        <p:nvSpPr>
          <p:cNvPr id="2" name="Titel 1">
            <a:extLst>
              <a:ext uri="{FF2B5EF4-FFF2-40B4-BE49-F238E27FC236}">
                <a16:creationId xmlns:a16="http://schemas.microsoft.com/office/drawing/2014/main" id="{204F4E0C-18E3-6FAE-F8E7-57E9F74FB735}"/>
              </a:ext>
            </a:extLst>
          </p:cNvPr>
          <p:cNvSpPr>
            <a:spLocks noGrp="1"/>
          </p:cNvSpPr>
          <p:nvPr>
            <p:ph type="title"/>
          </p:nvPr>
        </p:nvSpPr>
        <p:spPr>
          <a:xfrm>
            <a:off x="479424" y="1989138"/>
            <a:ext cx="5266425" cy="2519362"/>
          </a:xfrm>
        </p:spPr>
        <p:txBody>
          <a:bodyPr anchor="ctr"/>
          <a:lstStyle/>
          <a:p>
            <a:r>
              <a:rPr lang="de-DE"/>
              <a:t>Mastertitelformat bearbeiten</a:t>
            </a:r>
            <a:endParaRPr lang="de-CH"/>
          </a:p>
        </p:txBody>
      </p:sp>
      <p:sp>
        <p:nvSpPr>
          <p:cNvPr id="3" name="Fußzeilenplatzhalter 2">
            <a:extLst>
              <a:ext uri="{FF2B5EF4-FFF2-40B4-BE49-F238E27FC236}">
                <a16:creationId xmlns:a16="http://schemas.microsoft.com/office/drawing/2014/main" id="{40274108-039C-C6CB-0C00-D812430B0212}"/>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1FB416D1-9037-F965-9C82-E9CCF8718C30}"/>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6F83699B-42EF-3902-AAC0-EF3D13C0976F}"/>
              </a:ext>
            </a:extLst>
          </p:cNvPr>
          <p:cNvSpPr>
            <a:spLocks noGrp="1"/>
          </p:cNvSpPr>
          <p:nvPr>
            <p:ph type="dt" sz="half" idx="12"/>
          </p:nvPr>
        </p:nvSpPr>
        <p:spPr/>
        <p:txBody>
          <a:bodyPr/>
          <a:lstStyle/>
          <a:p>
            <a:r>
              <a:rPr lang="de-CH"/>
              <a:t>4. Februar 2026</a:t>
            </a:r>
          </a:p>
        </p:txBody>
      </p:sp>
      <p:sp>
        <p:nvSpPr>
          <p:cNvPr id="7" name="Textplatzhalter 2">
            <a:extLst>
              <a:ext uri="{FF2B5EF4-FFF2-40B4-BE49-F238E27FC236}">
                <a16:creationId xmlns:a16="http://schemas.microsoft.com/office/drawing/2014/main" id="{DDD2449C-57FA-E8D0-F042-0CB567E95394}"/>
              </a:ext>
            </a:extLst>
          </p:cNvPr>
          <p:cNvSpPr>
            <a:spLocks noGrp="1"/>
          </p:cNvSpPr>
          <p:nvPr>
            <p:ph type="body" idx="1" hasCustomPrompt="1"/>
          </p:nvPr>
        </p:nvSpPr>
        <p:spPr>
          <a:xfrm>
            <a:off x="9012238" y="342670"/>
            <a:ext cx="2692400" cy="937796"/>
          </a:xfrm>
        </p:spPr>
        <p:txBody>
          <a:bodyPr>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Agenda</a:t>
            </a:r>
          </a:p>
        </p:txBody>
      </p:sp>
      <p:sp>
        <p:nvSpPr>
          <p:cNvPr id="8" name="Textplatzhalter 2">
            <a:extLst>
              <a:ext uri="{FF2B5EF4-FFF2-40B4-BE49-F238E27FC236}">
                <a16:creationId xmlns:a16="http://schemas.microsoft.com/office/drawing/2014/main" id="{4A700777-F651-1E36-9706-5D08DF453056}"/>
              </a:ext>
            </a:extLst>
          </p:cNvPr>
          <p:cNvSpPr>
            <a:spLocks noGrp="1"/>
          </p:cNvSpPr>
          <p:nvPr>
            <p:ph type="body" idx="31" hasCustomPrompt="1"/>
          </p:nvPr>
        </p:nvSpPr>
        <p:spPr>
          <a:xfrm>
            <a:off x="9012238" y="1989137"/>
            <a:ext cx="2700339" cy="4319587"/>
          </a:xfrm>
        </p:spPr>
        <p:txBody>
          <a:bodyPr>
            <a:noAutofit/>
          </a:bodyPr>
          <a:lstStyle>
            <a:lvl1pPr marL="285750" indent="-285750">
              <a:spcBef>
                <a:spcPts val="0"/>
              </a:spcBef>
              <a:buFont typeface="Symbol"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a:t>
            </a:r>
          </a:p>
          <a:p>
            <a:pPr lvl="0"/>
            <a:r>
              <a:rPr lang="de-DE"/>
              <a:t>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 </a:t>
            </a:r>
          </a:p>
        </p:txBody>
      </p:sp>
    </p:spTree>
    <p:extLst>
      <p:ext uri="{BB962C8B-B14F-4D97-AF65-F5344CB8AC3E}">
        <p14:creationId xmlns:p14="http://schemas.microsoft.com/office/powerpoint/2010/main" val="889167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nhaltsfolie_Dunkelgruen_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F4E0C-18E3-6FAE-F8E7-57E9F74FB735}"/>
              </a:ext>
            </a:extLst>
          </p:cNvPr>
          <p:cNvSpPr>
            <a:spLocks noGrp="1"/>
          </p:cNvSpPr>
          <p:nvPr>
            <p:ph type="title"/>
          </p:nvPr>
        </p:nvSpPr>
        <p:spPr>
          <a:xfrm>
            <a:off x="479424" y="1989138"/>
            <a:ext cx="5266425" cy="2519362"/>
          </a:xfrm>
        </p:spPr>
        <p:txBody>
          <a:bodyPr anchor="ctr"/>
          <a:lstStyle/>
          <a:p>
            <a:r>
              <a:rPr lang="de-DE"/>
              <a:t>Mastertitelformat bearbeiten</a:t>
            </a:r>
            <a:endParaRPr lang="de-CH"/>
          </a:p>
        </p:txBody>
      </p:sp>
      <p:sp>
        <p:nvSpPr>
          <p:cNvPr id="3" name="Fußzeilenplatzhalter 2">
            <a:extLst>
              <a:ext uri="{FF2B5EF4-FFF2-40B4-BE49-F238E27FC236}">
                <a16:creationId xmlns:a16="http://schemas.microsoft.com/office/drawing/2014/main" id="{40274108-039C-C6CB-0C00-D812430B0212}"/>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1FB416D1-9037-F965-9C82-E9CCF8718C30}"/>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6F83699B-42EF-3902-AAC0-EF3D13C0976F}"/>
              </a:ext>
            </a:extLst>
          </p:cNvPr>
          <p:cNvSpPr>
            <a:spLocks noGrp="1"/>
          </p:cNvSpPr>
          <p:nvPr>
            <p:ph type="dt" sz="half" idx="12"/>
          </p:nvPr>
        </p:nvSpPr>
        <p:spPr/>
        <p:txBody>
          <a:bodyPr/>
          <a:lstStyle/>
          <a:p>
            <a:r>
              <a:rPr lang="de-CH"/>
              <a:t>4. Februar 2026</a:t>
            </a:r>
          </a:p>
        </p:txBody>
      </p:sp>
      <p:sp>
        <p:nvSpPr>
          <p:cNvPr id="6" name="Textplatzhalter 2">
            <a:extLst>
              <a:ext uri="{FF2B5EF4-FFF2-40B4-BE49-F238E27FC236}">
                <a16:creationId xmlns:a16="http://schemas.microsoft.com/office/drawing/2014/main" id="{E8208975-C8D2-5247-0F29-9DEFFF930A85}"/>
              </a:ext>
            </a:extLst>
          </p:cNvPr>
          <p:cNvSpPr>
            <a:spLocks noGrp="1"/>
          </p:cNvSpPr>
          <p:nvPr>
            <p:ph type="body" idx="1" hasCustomPrompt="1"/>
          </p:nvPr>
        </p:nvSpPr>
        <p:spPr>
          <a:xfrm>
            <a:off x="6446153" y="333375"/>
            <a:ext cx="5256000" cy="935038"/>
          </a:xfrm>
        </p:spPr>
        <p:txBody>
          <a:bodyPr>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Agenda</a:t>
            </a:r>
          </a:p>
        </p:txBody>
      </p:sp>
      <p:sp>
        <p:nvSpPr>
          <p:cNvPr id="7" name="Textplatzhalter 2">
            <a:extLst>
              <a:ext uri="{FF2B5EF4-FFF2-40B4-BE49-F238E27FC236}">
                <a16:creationId xmlns:a16="http://schemas.microsoft.com/office/drawing/2014/main" id="{03AF63D2-E1CC-3571-C1A1-59F63E2248A8}"/>
              </a:ext>
            </a:extLst>
          </p:cNvPr>
          <p:cNvSpPr>
            <a:spLocks noGrp="1"/>
          </p:cNvSpPr>
          <p:nvPr>
            <p:ph type="body" idx="31" hasCustomPrompt="1"/>
          </p:nvPr>
        </p:nvSpPr>
        <p:spPr>
          <a:xfrm>
            <a:off x="6456578" y="1989137"/>
            <a:ext cx="5256000" cy="4319587"/>
          </a:xfrm>
        </p:spPr>
        <p:txBody>
          <a:bodyPr>
            <a:noAutofit/>
          </a:bodyPr>
          <a:lstStyle>
            <a:lvl1pPr marL="285750" indent="-285750">
              <a:spcBef>
                <a:spcPts val="0"/>
              </a:spcBef>
              <a:buFont typeface="Symbol"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dieser </a:t>
            </a:r>
            <a:r>
              <a:rPr lang="de-DE" err="1"/>
              <a:t>text</a:t>
            </a:r>
            <a:r>
              <a:rPr lang="de-DE"/>
              <a:t> hat eigentlich gar keinen wirklichen </a:t>
            </a:r>
            <a:r>
              <a:rPr lang="de-DE" err="1"/>
              <a:t>inhalt</a:t>
            </a:r>
            <a:r>
              <a:rPr lang="de-DE"/>
              <a:t>. aber er hat auch keine </a:t>
            </a:r>
            <a:r>
              <a:rPr lang="de-DE" err="1"/>
              <a:t>relevanz</a:t>
            </a:r>
            <a:r>
              <a:rPr lang="de-DE"/>
              <a:t>, und deswegen ist das egal. </a:t>
            </a:r>
          </a:p>
          <a:p>
            <a:pPr lvl="0"/>
            <a:r>
              <a:rPr lang="de-DE"/>
              <a:t>er dient lediglich als </a:t>
            </a:r>
            <a:r>
              <a:rPr lang="de-DE" err="1"/>
              <a:t>platzhalter</a:t>
            </a:r>
            <a:r>
              <a:rPr lang="de-DE"/>
              <a:t>. um mal zu zeigen, wie diese stelle der </a:t>
            </a:r>
            <a:r>
              <a:rPr lang="de-DE" err="1"/>
              <a:t>seite</a:t>
            </a:r>
            <a:r>
              <a:rPr lang="de-DE"/>
              <a:t> aussieht, wenn ein paar </a:t>
            </a:r>
            <a:r>
              <a:rPr lang="de-DE" err="1"/>
              <a:t>zeilen</a:t>
            </a:r>
            <a:r>
              <a:rPr lang="de-DE"/>
              <a:t> vorhanden sind. </a:t>
            </a:r>
          </a:p>
        </p:txBody>
      </p:sp>
    </p:spTree>
    <p:extLst>
      <p:ext uri="{BB962C8B-B14F-4D97-AF65-F5344CB8AC3E}">
        <p14:creationId xmlns:p14="http://schemas.microsoft.com/office/powerpoint/2010/main" val="1778273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nnseite_Dunkelgruen">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38CAEDD-D236-1B6B-72AB-50E5B1C72D63}"/>
              </a:ext>
            </a:extLst>
          </p:cNvPr>
          <p:cNvSpPr/>
          <p:nvPr userDrawn="1"/>
        </p:nvSpPr>
        <p:spPr>
          <a:xfrm>
            <a:off x="0" y="0"/>
            <a:ext cx="12192000" cy="6308725"/>
          </a:xfrm>
          <a:prstGeom prst="rect">
            <a:avLst/>
          </a:prstGeom>
          <a:solidFill>
            <a:srgbClr val="0050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bg1"/>
              </a:solidFill>
            </a:endParaRPr>
          </a:p>
        </p:txBody>
      </p:sp>
      <p:sp>
        <p:nvSpPr>
          <p:cNvPr id="2" name="Titel 1">
            <a:extLst>
              <a:ext uri="{FF2B5EF4-FFF2-40B4-BE49-F238E27FC236}">
                <a16:creationId xmlns:a16="http://schemas.microsoft.com/office/drawing/2014/main" id="{FAD12EB2-2DB6-852E-B123-60D20A20946C}"/>
              </a:ext>
            </a:extLst>
          </p:cNvPr>
          <p:cNvSpPr>
            <a:spLocks noGrp="1"/>
          </p:cNvSpPr>
          <p:nvPr>
            <p:ph type="title"/>
          </p:nvPr>
        </p:nvSpPr>
        <p:spPr>
          <a:xfrm>
            <a:off x="479426" y="981075"/>
            <a:ext cx="11233150" cy="4248150"/>
          </a:xfrm>
        </p:spPr>
        <p:txBody>
          <a:bodyPr anchor="ctr"/>
          <a:lstStyle>
            <a:lvl1pPr algn="ctr">
              <a:defRPr>
                <a:solidFill>
                  <a:schemeClr val="bg1"/>
                </a:solidFill>
              </a:defRPr>
            </a:lvl1pPr>
          </a:lstStyle>
          <a:p>
            <a:r>
              <a:rPr lang="de-DE"/>
              <a:t>Mastertitelformat bearbeiten</a:t>
            </a:r>
            <a:endParaRPr lang="de-CH"/>
          </a:p>
        </p:txBody>
      </p:sp>
      <p:sp>
        <p:nvSpPr>
          <p:cNvPr id="3" name="Fußzeilenplatzhalter 2">
            <a:extLst>
              <a:ext uri="{FF2B5EF4-FFF2-40B4-BE49-F238E27FC236}">
                <a16:creationId xmlns:a16="http://schemas.microsoft.com/office/drawing/2014/main" id="{B4EAFB12-6E39-6822-70C5-A2E66EEA9D07}"/>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0B662C5D-2CCB-B953-3776-FFF77D3725B2}"/>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F00D4ED0-1D15-AB4D-6C84-6486D03081B0}"/>
              </a:ext>
            </a:extLst>
          </p:cNvPr>
          <p:cNvSpPr>
            <a:spLocks noGrp="1"/>
          </p:cNvSpPr>
          <p:nvPr>
            <p:ph type="dt" sz="half" idx="12"/>
          </p:nvPr>
        </p:nvSpPr>
        <p:spPr/>
        <p:txBody>
          <a:bodyPr/>
          <a:lstStyle/>
          <a:p>
            <a:r>
              <a:rPr lang="de-CH"/>
              <a:t>4. Februar 2026</a:t>
            </a:r>
          </a:p>
        </p:txBody>
      </p:sp>
    </p:spTree>
    <p:extLst>
      <p:ext uri="{BB962C8B-B14F-4D97-AF65-F5344CB8AC3E}">
        <p14:creationId xmlns:p14="http://schemas.microsoft.com/office/powerpoint/2010/main" val="2361643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nnseite_Dunkelgruen_Bi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3285932-C9C5-2DD4-6A68-B9B2E8A61432}"/>
              </a:ext>
            </a:extLst>
          </p:cNvPr>
          <p:cNvSpPr/>
          <p:nvPr userDrawn="1"/>
        </p:nvSpPr>
        <p:spPr>
          <a:xfrm>
            <a:off x="0" y="0"/>
            <a:ext cx="6167438" cy="6308725"/>
          </a:xfrm>
          <a:prstGeom prst="rect">
            <a:avLst/>
          </a:prstGeom>
          <a:solidFill>
            <a:srgbClr val="0050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bg1"/>
              </a:solidFill>
            </a:endParaRPr>
          </a:p>
        </p:txBody>
      </p:sp>
      <p:sp>
        <p:nvSpPr>
          <p:cNvPr id="2" name="Titel 1">
            <a:extLst>
              <a:ext uri="{FF2B5EF4-FFF2-40B4-BE49-F238E27FC236}">
                <a16:creationId xmlns:a16="http://schemas.microsoft.com/office/drawing/2014/main" id="{BC81818A-9317-8397-5320-2AFA9DEC9549}"/>
              </a:ext>
            </a:extLst>
          </p:cNvPr>
          <p:cNvSpPr>
            <a:spLocks noGrp="1"/>
          </p:cNvSpPr>
          <p:nvPr>
            <p:ph type="title"/>
          </p:nvPr>
        </p:nvSpPr>
        <p:spPr>
          <a:xfrm>
            <a:off x="479424" y="1989138"/>
            <a:ext cx="5266425" cy="1079500"/>
          </a:xfrm>
        </p:spPr>
        <p:txBody>
          <a:bodyPr anchor="t">
            <a:normAutofit/>
          </a:bodyPr>
          <a:lstStyle>
            <a:lvl1pPr>
              <a:defRPr sz="3800">
                <a:solidFill>
                  <a:schemeClr val="bg1"/>
                </a:solidFill>
              </a:defRPr>
            </a:lvl1pPr>
          </a:lstStyle>
          <a:p>
            <a:r>
              <a:rPr lang="de-DE"/>
              <a:t>Mastertitelformat bearbeiten</a:t>
            </a:r>
            <a:endParaRPr lang="de-CH"/>
          </a:p>
        </p:txBody>
      </p:sp>
      <p:sp>
        <p:nvSpPr>
          <p:cNvPr id="3" name="Fußzeilenplatzhalter 2">
            <a:extLst>
              <a:ext uri="{FF2B5EF4-FFF2-40B4-BE49-F238E27FC236}">
                <a16:creationId xmlns:a16="http://schemas.microsoft.com/office/drawing/2014/main" id="{2E11CFA1-BCFB-E6A5-757D-0EA603A2E827}"/>
              </a:ext>
            </a:extLst>
          </p:cNvPr>
          <p:cNvSpPr>
            <a:spLocks noGrp="1"/>
          </p:cNvSpPr>
          <p:nvPr>
            <p:ph type="ftr" sz="quarter" idx="10"/>
          </p:nvPr>
        </p:nvSpPr>
        <p:spPr/>
        <p:txBody>
          <a:bodyPr/>
          <a:lstStyle/>
          <a:p>
            <a:r>
              <a:rPr lang="de-CH"/>
              <a:t>Einführungsveranstaltung zu Weiterbildungsmaterialien</a:t>
            </a:r>
          </a:p>
        </p:txBody>
      </p:sp>
      <p:sp>
        <p:nvSpPr>
          <p:cNvPr id="4" name="Foliennummernplatzhalter 3">
            <a:extLst>
              <a:ext uri="{FF2B5EF4-FFF2-40B4-BE49-F238E27FC236}">
                <a16:creationId xmlns:a16="http://schemas.microsoft.com/office/drawing/2014/main" id="{828B4E66-5CC6-FD23-75A8-A556EF9F50EA}"/>
              </a:ext>
            </a:extLst>
          </p:cNvPr>
          <p:cNvSpPr>
            <a:spLocks noGrp="1"/>
          </p:cNvSpPr>
          <p:nvPr>
            <p:ph type="sldNum" sz="quarter" idx="11"/>
          </p:nvPr>
        </p:nvSpPr>
        <p:spPr/>
        <p:txBody>
          <a:bodyPr/>
          <a:lstStyle/>
          <a:p>
            <a:fld id="{8420239D-236E-ED4C-88F9-8360113E48CD}" type="slidenum">
              <a:rPr lang="de-CH" smtClean="0"/>
              <a:pPr/>
              <a:t>‹Nr.›</a:t>
            </a:fld>
            <a:endParaRPr lang="de-CH"/>
          </a:p>
        </p:txBody>
      </p:sp>
      <p:sp>
        <p:nvSpPr>
          <p:cNvPr id="5" name="Datumsplatzhalter 4">
            <a:extLst>
              <a:ext uri="{FF2B5EF4-FFF2-40B4-BE49-F238E27FC236}">
                <a16:creationId xmlns:a16="http://schemas.microsoft.com/office/drawing/2014/main" id="{73F43332-3AB9-F83D-0391-407478037562}"/>
              </a:ext>
            </a:extLst>
          </p:cNvPr>
          <p:cNvSpPr>
            <a:spLocks noGrp="1"/>
          </p:cNvSpPr>
          <p:nvPr>
            <p:ph type="dt" sz="half" idx="12"/>
          </p:nvPr>
        </p:nvSpPr>
        <p:spPr/>
        <p:txBody>
          <a:bodyPr/>
          <a:lstStyle/>
          <a:p>
            <a:r>
              <a:rPr lang="de-CH"/>
              <a:t>4. Februar 2026</a:t>
            </a:r>
          </a:p>
        </p:txBody>
      </p:sp>
      <p:sp>
        <p:nvSpPr>
          <p:cNvPr id="6" name="Bildplatzhalter 10">
            <a:extLst>
              <a:ext uri="{FF2B5EF4-FFF2-40B4-BE49-F238E27FC236}">
                <a16:creationId xmlns:a16="http://schemas.microsoft.com/office/drawing/2014/main" id="{75933070-511B-E6B6-7351-DC9365ED3066}"/>
              </a:ext>
            </a:extLst>
          </p:cNvPr>
          <p:cNvSpPr>
            <a:spLocks noGrp="1"/>
          </p:cNvSpPr>
          <p:nvPr>
            <p:ph type="pic" sz="quarter" idx="13"/>
          </p:nvPr>
        </p:nvSpPr>
        <p:spPr>
          <a:xfrm>
            <a:off x="6167438" y="0"/>
            <a:ext cx="6024562" cy="6308725"/>
          </a:xfrm>
          <a:solidFill>
            <a:schemeClr val="bg1">
              <a:lumMod val="95000"/>
            </a:schemeClr>
          </a:solidFill>
        </p:spPr>
        <p:txBody>
          <a:bodyPr>
            <a:normAutofit/>
          </a:bodyPr>
          <a:lstStyle>
            <a:lvl1pPr marL="0" indent="0">
              <a:buNone/>
              <a:defRPr sz="800"/>
            </a:lvl1pPr>
          </a:lstStyle>
          <a:p>
            <a:endParaRPr lang="de-CH"/>
          </a:p>
        </p:txBody>
      </p:sp>
      <p:sp>
        <p:nvSpPr>
          <p:cNvPr id="8" name="Textplatzhalter 2">
            <a:extLst>
              <a:ext uri="{FF2B5EF4-FFF2-40B4-BE49-F238E27FC236}">
                <a16:creationId xmlns:a16="http://schemas.microsoft.com/office/drawing/2014/main" id="{B01CEA77-9AAA-7985-D569-35499E00EAC4}"/>
              </a:ext>
            </a:extLst>
          </p:cNvPr>
          <p:cNvSpPr>
            <a:spLocks noGrp="1"/>
          </p:cNvSpPr>
          <p:nvPr>
            <p:ph type="body" idx="1"/>
          </p:nvPr>
        </p:nvSpPr>
        <p:spPr>
          <a:xfrm>
            <a:off x="479424" y="3429000"/>
            <a:ext cx="5266425" cy="1800225"/>
          </a:xfrm>
        </p:spPr>
        <p:txBody>
          <a:bodyPr>
            <a:no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366946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folie_Logoband_Weiss">
    <p:spTree>
      <p:nvGrpSpPr>
        <p:cNvPr id="1" name=""/>
        <p:cNvGrpSpPr/>
        <p:nvPr/>
      </p:nvGrpSpPr>
      <p:grpSpPr>
        <a:xfrm>
          <a:off x="0" y="0"/>
          <a:ext cx="0" cy="0"/>
          <a:chOff x="0" y="0"/>
          <a:chExt cx="0" cy="0"/>
        </a:xfrm>
      </p:grpSpPr>
      <p:sp>
        <p:nvSpPr>
          <p:cNvPr id="3" name="Bildplatzhalter 10">
            <a:extLst>
              <a:ext uri="{FF2B5EF4-FFF2-40B4-BE49-F238E27FC236}">
                <a16:creationId xmlns:a16="http://schemas.microsoft.com/office/drawing/2014/main" id="{F6EE1717-6632-793D-F779-3C4587F585A8}"/>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a:lstStyle>
            <a:lvl1pPr marL="0" indent="0">
              <a:buNone/>
              <a:defRPr/>
            </a:lvl1pPr>
          </a:lstStyle>
          <a:p>
            <a:endParaRPr lang="de-CH" dirty="0"/>
          </a:p>
        </p:txBody>
      </p:sp>
      <p:sp>
        <p:nvSpPr>
          <p:cNvPr id="5" name="Titel 1">
            <a:extLst>
              <a:ext uri="{FF2B5EF4-FFF2-40B4-BE49-F238E27FC236}">
                <a16:creationId xmlns:a16="http://schemas.microsoft.com/office/drawing/2014/main" id="{2837309E-BE93-04F8-5395-EE505F8FEF72}"/>
              </a:ext>
            </a:extLst>
          </p:cNvPr>
          <p:cNvSpPr>
            <a:spLocks noGrp="1"/>
          </p:cNvSpPr>
          <p:nvPr>
            <p:ph type="title"/>
          </p:nvPr>
        </p:nvSpPr>
        <p:spPr>
          <a:xfrm>
            <a:off x="1416050" y="981075"/>
            <a:ext cx="7451725" cy="627739"/>
          </a:xfrm>
        </p:spPr>
        <p:txBody>
          <a:bodyPr>
            <a:noAutofit/>
          </a:bodyPr>
          <a:lstStyle>
            <a:lvl1pPr>
              <a:defRPr sz="3800">
                <a:solidFill>
                  <a:srgbClr val="0059FF"/>
                </a:solidFill>
              </a:defRPr>
            </a:lvl1pPr>
          </a:lstStyle>
          <a:p>
            <a:r>
              <a:rPr lang="de-DE" dirty="0"/>
              <a:t>Mastertitelformat bearbeiten</a:t>
            </a:r>
          </a:p>
        </p:txBody>
      </p:sp>
      <p:sp>
        <p:nvSpPr>
          <p:cNvPr id="6" name="Textplatzhalter 2">
            <a:extLst>
              <a:ext uri="{FF2B5EF4-FFF2-40B4-BE49-F238E27FC236}">
                <a16:creationId xmlns:a16="http://schemas.microsoft.com/office/drawing/2014/main" id="{2AFC975E-E08E-CFAD-2869-FACBDF41EBC7}"/>
              </a:ext>
            </a:extLst>
          </p:cNvPr>
          <p:cNvSpPr>
            <a:spLocks noGrp="1"/>
          </p:cNvSpPr>
          <p:nvPr>
            <p:ph type="body" idx="1"/>
          </p:nvPr>
        </p:nvSpPr>
        <p:spPr>
          <a:xfrm>
            <a:off x="1416049" y="1989139"/>
            <a:ext cx="7451725" cy="1079500"/>
          </a:xfrm>
          <a:prstGeom prst="rect">
            <a:avLst/>
          </a:prstGeom>
        </p:spPr>
        <p:txBody>
          <a:bodyPr lIns="0" tIns="0" rIns="0" bIns="0">
            <a:noAutofit/>
          </a:bodyPr>
          <a:lstStyle>
            <a:lvl1pPr marL="0" indent="0">
              <a:lnSpc>
                <a:spcPct val="105000"/>
              </a:lnSpc>
              <a:spcBef>
                <a:spcPts val="0"/>
              </a:spcBef>
              <a:spcAft>
                <a:spcPts val="14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4" name="Grafik 3">
            <a:extLst>
              <a:ext uri="{FF2B5EF4-FFF2-40B4-BE49-F238E27FC236}">
                <a16:creationId xmlns:a16="http://schemas.microsoft.com/office/drawing/2014/main" id="{991E58B3-9D40-72F8-1E61-C84283862CFE}"/>
              </a:ext>
            </a:extLst>
          </p:cNvPr>
          <p:cNvPicPr>
            <a:picLocks noChangeAspect="1"/>
          </p:cNvPicPr>
          <p:nvPr userDrawn="1"/>
        </p:nvPicPr>
        <p:blipFill rotWithShape="1">
          <a:blip r:embed="rId2"/>
          <a:srcRect l="4113" t="-4444" r="4413" b="531"/>
          <a:stretch/>
        </p:blipFill>
        <p:spPr>
          <a:xfrm>
            <a:off x="-21432" y="5823606"/>
            <a:ext cx="12192000" cy="767948"/>
          </a:xfrm>
          <a:prstGeom prst="rect">
            <a:avLst/>
          </a:prstGeom>
        </p:spPr>
      </p:pic>
    </p:spTree>
    <p:extLst>
      <p:ext uri="{BB962C8B-B14F-4D97-AF65-F5344CB8AC3E}">
        <p14:creationId xmlns:p14="http://schemas.microsoft.com/office/powerpoint/2010/main" val="455437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folie_Logoband_Schwarz">
    <p:spTree>
      <p:nvGrpSpPr>
        <p:cNvPr id="1" name=""/>
        <p:cNvGrpSpPr/>
        <p:nvPr/>
      </p:nvGrpSpPr>
      <p:grpSpPr>
        <a:xfrm>
          <a:off x="0" y="0"/>
          <a:ext cx="0" cy="0"/>
          <a:chOff x="0" y="0"/>
          <a:chExt cx="0" cy="0"/>
        </a:xfrm>
      </p:grpSpPr>
      <p:sp>
        <p:nvSpPr>
          <p:cNvPr id="4" name="Bildplatzhalter 10">
            <a:extLst>
              <a:ext uri="{FF2B5EF4-FFF2-40B4-BE49-F238E27FC236}">
                <a16:creationId xmlns:a16="http://schemas.microsoft.com/office/drawing/2014/main" id="{FA682176-AE90-EC8C-44F3-D1E4609C2614}"/>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a:lstStyle>
            <a:lvl1pPr marL="0" indent="0">
              <a:buNone/>
              <a:defRPr/>
            </a:lvl1pPr>
          </a:lstStyle>
          <a:p>
            <a:endParaRPr lang="de-CH" dirty="0"/>
          </a:p>
        </p:txBody>
      </p:sp>
      <p:sp>
        <p:nvSpPr>
          <p:cNvPr id="5" name="Titel 1">
            <a:extLst>
              <a:ext uri="{FF2B5EF4-FFF2-40B4-BE49-F238E27FC236}">
                <a16:creationId xmlns:a16="http://schemas.microsoft.com/office/drawing/2014/main" id="{B3FF961D-7B1E-545F-79E6-24DB7E346AA8}"/>
              </a:ext>
            </a:extLst>
          </p:cNvPr>
          <p:cNvSpPr>
            <a:spLocks noGrp="1"/>
          </p:cNvSpPr>
          <p:nvPr>
            <p:ph type="title"/>
          </p:nvPr>
        </p:nvSpPr>
        <p:spPr>
          <a:xfrm>
            <a:off x="1416050" y="981075"/>
            <a:ext cx="7451725" cy="627739"/>
          </a:xfrm>
        </p:spPr>
        <p:txBody>
          <a:bodyPr>
            <a:noAutofit/>
          </a:bodyPr>
          <a:lstStyle>
            <a:lvl1pPr>
              <a:defRPr sz="3800">
                <a:solidFill>
                  <a:srgbClr val="0059FF"/>
                </a:solidFill>
              </a:defRPr>
            </a:lvl1pPr>
          </a:lstStyle>
          <a:p>
            <a:r>
              <a:rPr lang="de-DE" dirty="0"/>
              <a:t>Mastertitelformat bearbeiten</a:t>
            </a:r>
          </a:p>
        </p:txBody>
      </p:sp>
      <p:sp>
        <p:nvSpPr>
          <p:cNvPr id="6" name="Textplatzhalter 2">
            <a:extLst>
              <a:ext uri="{FF2B5EF4-FFF2-40B4-BE49-F238E27FC236}">
                <a16:creationId xmlns:a16="http://schemas.microsoft.com/office/drawing/2014/main" id="{264EC9D0-B7F8-3244-099B-EC830ADEBDBB}"/>
              </a:ext>
            </a:extLst>
          </p:cNvPr>
          <p:cNvSpPr>
            <a:spLocks noGrp="1"/>
          </p:cNvSpPr>
          <p:nvPr>
            <p:ph type="body" idx="1"/>
          </p:nvPr>
        </p:nvSpPr>
        <p:spPr>
          <a:xfrm>
            <a:off x="1416049" y="1989139"/>
            <a:ext cx="7451725" cy="1079500"/>
          </a:xfrm>
          <a:prstGeom prst="rect">
            <a:avLst/>
          </a:prstGeom>
        </p:spPr>
        <p:txBody>
          <a:bodyPr lIns="0" tIns="0" rIns="0" bIns="0">
            <a:noAutofit/>
          </a:bodyPr>
          <a:lstStyle>
            <a:lvl1pPr marL="0" indent="0">
              <a:lnSpc>
                <a:spcPct val="105000"/>
              </a:lnSpc>
              <a:spcBef>
                <a:spcPts val="0"/>
              </a:spcBef>
              <a:spcAft>
                <a:spcPts val="14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2" name="Grafik 1">
            <a:extLst>
              <a:ext uri="{FF2B5EF4-FFF2-40B4-BE49-F238E27FC236}">
                <a16:creationId xmlns:a16="http://schemas.microsoft.com/office/drawing/2014/main" id="{1455C5C9-74C5-512A-F128-B5150CAB0EB8}"/>
              </a:ext>
            </a:extLst>
          </p:cNvPr>
          <p:cNvPicPr>
            <a:picLocks noChangeAspect="1"/>
          </p:cNvPicPr>
          <p:nvPr userDrawn="1"/>
        </p:nvPicPr>
        <p:blipFill rotWithShape="1">
          <a:blip r:embed="rId2"/>
          <a:srcRect l="4274" r="4274" b="-4712"/>
          <a:stretch/>
        </p:blipFill>
        <p:spPr>
          <a:xfrm>
            <a:off x="0" y="5856456"/>
            <a:ext cx="12192000" cy="774042"/>
          </a:xfrm>
          <a:prstGeom prst="rect">
            <a:avLst/>
          </a:prstGeom>
        </p:spPr>
      </p:pic>
    </p:spTree>
    <p:extLst>
      <p:ext uri="{BB962C8B-B14F-4D97-AF65-F5344CB8AC3E}">
        <p14:creationId xmlns:p14="http://schemas.microsoft.com/office/powerpoint/2010/main" val="59901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fld id="{9CDFE717-2221-4000-BCEB-A05A49C7EFE2}" type="datetime1">
              <a:rPr lang="de-CH"/>
              <a:pPr>
                <a:defRPr/>
              </a:pPr>
              <a:t>21.04.2026</a:t>
            </a:fld>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8C624F7B-8ACB-4ECF-ADB1-D682C6A2A6F3}" type="slidenum">
              <a:rPr lang="de-CH"/>
              <a:pPr>
                <a:defRPr/>
              </a:pPr>
              <a:t>‹Nr.›</a:t>
            </a:fld>
            <a:endParaRPr lang="de-CH"/>
          </a:p>
        </p:txBody>
      </p:sp>
    </p:spTree>
    <p:extLst>
      <p:ext uri="{BB962C8B-B14F-4D97-AF65-F5344CB8AC3E}">
        <p14:creationId xmlns:p14="http://schemas.microsoft.com/office/powerpoint/2010/main" val="3378311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folie_Logo_Bild">
    <p:spTree>
      <p:nvGrpSpPr>
        <p:cNvPr id="1" name=""/>
        <p:cNvGrpSpPr/>
        <p:nvPr/>
      </p:nvGrpSpPr>
      <p:grpSpPr>
        <a:xfrm>
          <a:off x="0" y="0"/>
          <a:ext cx="0" cy="0"/>
          <a:chOff x="0" y="0"/>
          <a:chExt cx="0" cy="0"/>
        </a:xfrm>
      </p:grpSpPr>
      <p:sp>
        <p:nvSpPr>
          <p:cNvPr id="3" name="Bildplatzhalter 10">
            <a:extLst>
              <a:ext uri="{FF2B5EF4-FFF2-40B4-BE49-F238E27FC236}">
                <a16:creationId xmlns:a16="http://schemas.microsoft.com/office/drawing/2014/main" id="{56C5BC30-2476-FC89-6113-F1DEDA9AE09B}"/>
              </a:ext>
            </a:extLst>
          </p:cNvPr>
          <p:cNvSpPr>
            <a:spLocks noGrp="1"/>
          </p:cNvSpPr>
          <p:nvPr>
            <p:ph type="pic" sz="quarter" idx="11"/>
          </p:nvPr>
        </p:nvSpPr>
        <p:spPr>
          <a:xfrm>
            <a:off x="6189210" y="0"/>
            <a:ext cx="6031119" cy="6857995"/>
          </a:xfrm>
          <a:prstGeom prst="rect">
            <a:avLst/>
          </a:prstGeom>
          <a:solidFill>
            <a:schemeClr val="bg1">
              <a:lumMod val="95000"/>
            </a:schemeClr>
          </a:solidFill>
        </p:spPr>
        <p:txBody>
          <a:bodyPr/>
          <a:lstStyle>
            <a:lvl1pPr marL="0" indent="0">
              <a:buNone/>
              <a:defRPr/>
            </a:lvl1pPr>
          </a:lstStyle>
          <a:p>
            <a:endParaRPr lang="de-CH" dirty="0"/>
          </a:p>
        </p:txBody>
      </p:sp>
      <p:sp>
        <p:nvSpPr>
          <p:cNvPr id="5" name="Titel 1">
            <a:extLst>
              <a:ext uri="{FF2B5EF4-FFF2-40B4-BE49-F238E27FC236}">
                <a16:creationId xmlns:a16="http://schemas.microsoft.com/office/drawing/2014/main" id="{8AE9DB3C-CB95-B4E4-1DBE-3DEB0E30ED1B}"/>
              </a:ext>
            </a:extLst>
          </p:cNvPr>
          <p:cNvSpPr>
            <a:spLocks noGrp="1"/>
          </p:cNvSpPr>
          <p:nvPr>
            <p:ph type="ctrTitle" hasCustomPrompt="1"/>
          </p:nvPr>
        </p:nvSpPr>
        <p:spPr>
          <a:xfrm>
            <a:off x="479425" y="1280886"/>
            <a:ext cx="5255538" cy="708252"/>
          </a:xfrm>
        </p:spPr>
        <p:txBody>
          <a:bodyPr anchor="t">
            <a:noAutofit/>
          </a:bodyPr>
          <a:lstStyle>
            <a:lvl1pPr algn="l">
              <a:defRPr sz="3800"/>
            </a:lvl1pPr>
          </a:lstStyle>
          <a:p>
            <a:r>
              <a:rPr lang="de-DE" dirty="0"/>
              <a:t>Titel Präsentation</a:t>
            </a:r>
          </a:p>
        </p:txBody>
      </p:sp>
      <p:sp>
        <p:nvSpPr>
          <p:cNvPr id="6" name="Textplatzhalter 2">
            <a:extLst>
              <a:ext uri="{FF2B5EF4-FFF2-40B4-BE49-F238E27FC236}">
                <a16:creationId xmlns:a16="http://schemas.microsoft.com/office/drawing/2014/main" id="{37258A42-219A-11FD-1776-9D2358129387}"/>
              </a:ext>
            </a:extLst>
          </p:cNvPr>
          <p:cNvSpPr>
            <a:spLocks noGrp="1"/>
          </p:cNvSpPr>
          <p:nvPr>
            <p:ph type="body" idx="1"/>
          </p:nvPr>
        </p:nvSpPr>
        <p:spPr>
          <a:xfrm>
            <a:off x="479423" y="2349500"/>
            <a:ext cx="5255539" cy="1800225"/>
          </a:xfrm>
          <a:prstGeom prst="rect">
            <a:avLst/>
          </a:prstGeom>
        </p:spPr>
        <p:txBody>
          <a:bodyPr lIns="0" tIns="0" rIns="0" bIns="0">
            <a:noAutofit/>
          </a:bodyPr>
          <a:lstStyle>
            <a:lvl1pPr marL="0" indent="0">
              <a:lnSpc>
                <a:spcPct val="105000"/>
              </a:lnSpc>
              <a:spcBef>
                <a:spcPts val="0"/>
              </a:spcBef>
              <a:spcAft>
                <a:spcPts val="14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7" name="Grafik 6">
            <a:extLst>
              <a:ext uri="{FF2B5EF4-FFF2-40B4-BE49-F238E27FC236}">
                <a16:creationId xmlns:a16="http://schemas.microsoft.com/office/drawing/2014/main" id="{2055CBF2-6D69-20F8-83DF-9974A68EF918}"/>
              </a:ext>
            </a:extLst>
          </p:cNvPr>
          <p:cNvPicPr>
            <a:picLocks noChangeAspect="1"/>
          </p:cNvPicPr>
          <p:nvPr userDrawn="1"/>
        </p:nvPicPr>
        <p:blipFill>
          <a:blip r:embed="rId2"/>
          <a:stretch>
            <a:fillRect/>
          </a:stretch>
        </p:blipFill>
        <p:spPr>
          <a:xfrm>
            <a:off x="479425" y="6308725"/>
            <a:ext cx="3312244" cy="324000"/>
          </a:xfrm>
          <a:prstGeom prst="rect">
            <a:avLst/>
          </a:prstGeom>
        </p:spPr>
      </p:pic>
    </p:spTree>
    <p:extLst>
      <p:ext uri="{BB962C8B-B14F-4D97-AF65-F5344CB8AC3E}">
        <p14:creationId xmlns:p14="http://schemas.microsoft.com/office/powerpoint/2010/main" val="569998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_Logo_Bild_Blau">
    <p:bg>
      <p:bgPr>
        <a:solidFill>
          <a:srgbClr val="0059FF"/>
        </a:solidFill>
        <a:effectLst/>
      </p:bgPr>
    </p:bg>
    <p:spTree>
      <p:nvGrpSpPr>
        <p:cNvPr id="1" name=""/>
        <p:cNvGrpSpPr/>
        <p:nvPr/>
      </p:nvGrpSpPr>
      <p:grpSpPr>
        <a:xfrm>
          <a:off x="0" y="0"/>
          <a:ext cx="0" cy="0"/>
          <a:chOff x="0" y="0"/>
          <a:chExt cx="0" cy="0"/>
        </a:xfrm>
      </p:grpSpPr>
      <p:sp>
        <p:nvSpPr>
          <p:cNvPr id="3" name="Bildplatzhalter 10">
            <a:extLst>
              <a:ext uri="{FF2B5EF4-FFF2-40B4-BE49-F238E27FC236}">
                <a16:creationId xmlns:a16="http://schemas.microsoft.com/office/drawing/2014/main" id="{F942E256-C72C-B61A-3FDF-C2D46E87F770}"/>
              </a:ext>
            </a:extLst>
          </p:cNvPr>
          <p:cNvSpPr>
            <a:spLocks noGrp="1"/>
          </p:cNvSpPr>
          <p:nvPr>
            <p:ph type="pic" sz="quarter" idx="11"/>
          </p:nvPr>
        </p:nvSpPr>
        <p:spPr>
          <a:xfrm>
            <a:off x="6189210" y="0"/>
            <a:ext cx="6031119" cy="6858000"/>
          </a:xfrm>
          <a:prstGeom prst="rect">
            <a:avLst/>
          </a:prstGeom>
          <a:solidFill>
            <a:schemeClr val="bg1">
              <a:lumMod val="95000"/>
            </a:schemeClr>
          </a:solidFill>
        </p:spPr>
        <p:txBody>
          <a:bodyPr/>
          <a:lstStyle>
            <a:lvl1pPr marL="0" indent="0">
              <a:buNone/>
              <a:defRPr/>
            </a:lvl1pPr>
          </a:lstStyle>
          <a:p>
            <a:endParaRPr lang="de-CH" dirty="0"/>
          </a:p>
        </p:txBody>
      </p:sp>
      <p:sp>
        <p:nvSpPr>
          <p:cNvPr id="9" name="Titel 1">
            <a:extLst>
              <a:ext uri="{FF2B5EF4-FFF2-40B4-BE49-F238E27FC236}">
                <a16:creationId xmlns:a16="http://schemas.microsoft.com/office/drawing/2014/main" id="{430701EF-D9BC-4DC1-F6FB-5CDEA61EA173}"/>
              </a:ext>
            </a:extLst>
          </p:cNvPr>
          <p:cNvSpPr>
            <a:spLocks noGrp="1"/>
          </p:cNvSpPr>
          <p:nvPr>
            <p:ph type="ctrTitle" hasCustomPrompt="1"/>
          </p:nvPr>
        </p:nvSpPr>
        <p:spPr>
          <a:xfrm>
            <a:off x="479423" y="1280886"/>
            <a:ext cx="5255539" cy="708252"/>
          </a:xfrm>
        </p:spPr>
        <p:txBody>
          <a:bodyPr anchor="t">
            <a:noAutofit/>
          </a:bodyPr>
          <a:lstStyle>
            <a:lvl1pPr algn="l">
              <a:defRPr sz="3800">
                <a:solidFill>
                  <a:schemeClr val="bg1"/>
                </a:solidFill>
              </a:defRPr>
            </a:lvl1pPr>
          </a:lstStyle>
          <a:p>
            <a:r>
              <a:rPr lang="de-DE" dirty="0"/>
              <a:t>Titel Präsentation</a:t>
            </a:r>
          </a:p>
        </p:txBody>
      </p:sp>
      <p:sp>
        <p:nvSpPr>
          <p:cNvPr id="10" name="Textplatzhalter 2">
            <a:extLst>
              <a:ext uri="{FF2B5EF4-FFF2-40B4-BE49-F238E27FC236}">
                <a16:creationId xmlns:a16="http://schemas.microsoft.com/office/drawing/2014/main" id="{5CA8BDD0-3DA0-A1BA-7664-D44F69F5C0F0}"/>
              </a:ext>
            </a:extLst>
          </p:cNvPr>
          <p:cNvSpPr>
            <a:spLocks noGrp="1"/>
          </p:cNvSpPr>
          <p:nvPr>
            <p:ph type="body" idx="1"/>
          </p:nvPr>
        </p:nvSpPr>
        <p:spPr>
          <a:xfrm>
            <a:off x="479425" y="2349500"/>
            <a:ext cx="5255538" cy="2159000"/>
          </a:xfrm>
          <a:prstGeom prst="rect">
            <a:avLst/>
          </a:prstGeom>
        </p:spPr>
        <p:txBody>
          <a:bodyPr lIns="0" tIns="0" rIns="0" bIns="0">
            <a:noAutofit/>
          </a:bodyPr>
          <a:lstStyle>
            <a:lvl1pPr marL="0" indent="0">
              <a:lnSpc>
                <a:spcPct val="105000"/>
              </a:lnSpc>
              <a:spcBef>
                <a:spcPts val="0"/>
              </a:spcBef>
              <a:spcAft>
                <a:spcPts val="14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11" name="Grafik 10">
            <a:extLst>
              <a:ext uri="{FF2B5EF4-FFF2-40B4-BE49-F238E27FC236}">
                <a16:creationId xmlns:a16="http://schemas.microsoft.com/office/drawing/2014/main" id="{3EEAD790-CE2C-B0B3-41B8-CAAB80C835CD}"/>
              </a:ext>
            </a:extLst>
          </p:cNvPr>
          <p:cNvPicPr>
            <a:picLocks noChangeAspect="1"/>
          </p:cNvPicPr>
          <p:nvPr userDrawn="1"/>
        </p:nvPicPr>
        <p:blipFill>
          <a:blip r:embed="rId2"/>
          <a:stretch>
            <a:fillRect/>
          </a:stretch>
        </p:blipFill>
        <p:spPr>
          <a:xfrm>
            <a:off x="479425" y="6308749"/>
            <a:ext cx="3311999" cy="323976"/>
          </a:xfrm>
          <a:prstGeom prst="rect">
            <a:avLst/>
          </a:prstGeom>
        </p:spPr>
      </p:pic>
    </p:spTree>
    <p:extLst>
      <p:ext uri="{BB962C8B-B14F-4D97-AF65-F5344CB8AC3E}">
        <p14:creationId xmlns:p14="http://schemas.microsoft.com/office/powerpoint/2010/main" val="255609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fld id="{4D45756C-A307-47FD-8D50-94ECFE41815A}" type="datetime1">
              <a:rPr lang="de-CH"/>
              <a:pPr>
                <a:defRPr/>
              </a:pPr>
              <a:t>21.04.2026</a:t>
            </a:fld>
            <a:endParaRPr lang="de-CH"/>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2C0C2A4C-E5E2-4BDF-B25C-34D8951DC374}" type="slidenum">
              <a:rPr lang="de-CH"/>
              <a:pPr>
                <a:defRPr/>
              </a:pPr>
              <a:t>‹Nr.›</a:t>
            </a:fld>
            <a:endParaRPr lang="de-CH"/>
          </a:p>
        </p:txBody>
      </p:sp>
    </p:spTree>
    <p:extLst>
      <p:ext uri="{BB962C8B-B14F-4D97-AF65-F5344CB8AC3E}">
        <p14:creationId xmlns:p14="http://schemas.microsoft.com/office/powerpoint/2010/main" val="428442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BC86A62-BDF6-4A70-833E-23C57769E6FD}" type="datetime1">
              <a:rPr lang="de-CH"/>
              <a:pPr>
                <a:defRPr/>
              </a:pPr>
              <a:t>21.04.2026</a:t>
            </a:fld>
            <a:endParaRPr lang="de-CH"/>
          </a:p>
        </p:txBody>
      </p:sp>
      <p:sp>
        <p:nvSpPr>
          <p:cNvPr id="3" name="Rectangle 5"/>
          <p:cNvSpPr>
            <a:spLocks noGrp="1" noChangeArrowheads="1"/>
          </p:cNvSpPr>
          <p:nvPr>
            <p:ph type="ftr" sz="quarter" idx="11"/>
          </p:nvPr>
        </p:nvSpPr>
        <p:spPr>
          <a:ln/>
        </p:spPr>
        <p:txBody>
          <a:bodyPr/>
          <a:lstStyle>
            <a:lvl1pPr>
              <a:defRPr/>
            </a:lvl1pPr>
          </a:lstStyle>
          <a:p>
            <a:pPr>
              <a:defRPr/>
            </a:pP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1F3E3A7C-E688-40E1-B8CD-848411C61A9A}" type="slidenum">
              <a:rPr lang="de-CH"/>
              <a:pPr>
                <a:defRPr/>
              </a:pPr>
              <a:t>‹Nr.›</a:t>
            </a:fld>
            <a:endParaRPr lang="de-CH"/>
          </a:p>
        </p:txBody>
      </p:sp>
    </p:spTree>
    <p:extLst>
      <p:ext uri="{BB962C8B-B14F-4D97-AF65-F5344CB8AC3E}">
        <p14:creationId xmlns:p14="http://schemas.microsoft.com/office/powerpoint/2010/main" val="75352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solidFill>
                  <a:schemeClr val="tx1"/>
                </a:solidFill>
              </a:defRPr>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23CD78E9-2F9D-4C3F-B64B-56B0DF8F1ED4}" type="datetime1">
              <a:rPr lang="de-CH"/>
              <a:pPr>
                <a:defRPr/>
              </a:pPr>
              <a:t>21.04.2026</a:t>
            </a:fld>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B6AA3AE1-8CCA-4357-B6B1-037C5525F523}" type="slidenum">
              <a:rPr lang="de-CH"/>
              <a:pPr>
                <a:defRPr/>
              </a:pPr>
              <a:t>‹Nr.›</a:t>
            </a:fld>
            <a:endParaRPr lang="de-CH"/>
          </a:p>
        </p:txBody>
      </p:sp>
    </p:spTree>
    <p:extLst>
      <p:ext uri="{BB962C8B-B14F-4D97-AF65-F5344CB8AC3E}">
        <p14:creationId xmlns:p14="http://schemas.microsoft.com/office/powerpoint/2010/main" val="377946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ABBC615A-CD78-4A8E-A712-C1323541D91F}" type="datetime1">
              <a:rPr lang="de-CH"/>
              <a:pPr>
                <a:defRPr/>
              </a:pPr>
              <a:t>21.04.2026</a:t>
            </a:fld>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7746B39A-EA0D-43A3-BC2A-E5215FC3F19C}" type="slidenum">
              <a:rPr lang="de-CH"/>
              <a:pPr>
                <a:defRPr/>
              </a:pPr>
              <a:t>‹Nr.›</a:t>
            </a:fld>
            <a:endParaRPr lang="de-CH"/>
          </a:p>
        </p:txBody>
      </p:sp>
    </p:spTree>
    <p:extLst>
      <p:ext uri="{BB962C8B-B14F-4D97-AF65-F5344CB8AC3E}">
        <p14:creationId xmlns:p14="http://schemas.microsoft.com/office/powerpoint/2010/main" val="237921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8.emf"/><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5.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6.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7768" y="1366838"/>
            <a:ext cx="11129433"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Klicken Sie, um das Titelformat zu bearbeiten</a:t>
            </a:r>
          </a:p>
        </p:txBody>
      </p:sp>
      <p:sp>
        <p:nvSpPr>
          <p:cNvPr id="1027" name="Rectangle 3"/>
          <p:cNvSpPr>
            <a:spLocks noGrp="1" noChangeArrowheads="1"/>
          </p:cNvSpPr>
          <p:nvPr>
            <p:ph type="body" idx="1"/>
          </p:nvPr>
        </p:nvSpPr>
        <p:spPr bwMode="auto">
          <a:xfrm>
            <a:off x="757768" y="2270126"/>
            <a:ext cx="11129433"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Klicken Sie, um die Formate des Vorlagentextes zu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1028" name="Rectangle 4"/>
          <p:cNvSpPr>
            <a:spLocks noGrp="1" noChangeArrowheads="1"/>
          </p:cNvSpPr>
          <p:nvPr>
            <p:ph type="dt" sz="half" idx="2"/>
          </p:nvPr>
        </p:nvSpPr>
        <p:spPr bwMode="auto">
          <a:xfrm>
            <a:off x="757767" y="6318251"/>
            <a:ext cx="25400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700" b="0" smtClean="0">
                <a:solidFill>
                  <a:schemeClr val="tx1"/>
                </a:solidFill>
              </a:defRPr>
            </a:lvl1pPr>
          </a:lstStyle>
          <a:p>
            <a:pPr>
              <a:defRPr/>
            </a:pPr>
            <a:fld id="{A7C5505E-10AA-4D7C-9269-63B72CC1C963}" type="datetime1">
              <a:rPr lang="de-CH"/>
              <a:pPr>
                <a:defRPr/>
              </a:pPr>
              <a:t>21.04.2026</a:t>
            </a:fld>
            <a:endParaRPr lang="de-CH"/>
          </a:p>
        </p:txBody>
      </p:sp>
      <p:sp>
        <p:nvSpPr>
          <p:cNvPr id="1029" name="Rectangle 5"/>
          <p:cNvSpPr>
            <a:spLocks noGrp="1" noChangeArrowheads="1"/>
          </p:cNvSpPr>
          <p:nvPr>
            <p:ph type="ftr" sz="quarter" idx="3"/>
          </p:nvPr>
        </p:nvSpPr>
        <p:spPr bwMode="auto">
          <a:xfrm>
            <a:off x="3860800" y="6324600"/>
            <a:ext cx="4978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defRPr sz="700" b="0" smtClean="0">
                <a:solidFill>
                  <a:schemeClr val="tx1"/>
                </a:solidFill>
              </a:defRPr>
            </a:lvl1pPr>
          </a:lstStyle>
          <a:p>
            <a:pPr>
              <a:defRPr/>
            </a:pPr>
            <a:endParaRPr lang="de-CH"/>
          </a:p>
        </p:txBody>
      </p:sp>
      <p:sp>
        <p:nvSpPr>
          <p:cNvPr id="1030" name="Rectangle 6"/>
          <p:cNvSpPr>
            <a:spLocks noGrp="1" noChangeArrowheads="1"/>
          </p:cNvSpPr>
          <p:nvPr>
            <p:ph type="sldNum" sz="quarter" idx="4"/>
          </p:nvPr>
        </p:nvSpPr>
        <p:spPr bwMode="auto">
          <a:xfrm>
            <a:off x="9347200" y="6324600"/>
            <a:ext cx="2540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6000" bIns="45720" numCol="1" anchor="t" anchorCtr="0" compatLnSpc="1">
            <a:prstTxWarp prst="textNoShape">
              <a:avLst/>
            </a:prstTxWarp>
          </a:bodyPr>
          <a:lstStyle>
            <a:lvl1pPr algn="r">
              <a:lnSpc>
                <a:spcPct val="100000"/>
              </a:lnSpc>
              <a:defRPr sz="700" b="0" smtClean="0">
                <a:solidFill>
                  <a:schemeClr val="tx1"/>
                </a:solidFill>
              </a:defRPr>
            </a:lvl1pPr>
          </a:lstStyle>
          <a:p>
            <a:pPr>
              <a:defRPr/>
            </a:pPr>
            <a:fld id="{0545BAC6-7911-49B1-BF7D-C62EE85FEF57}" type="slidenum">
              <a:rPr lang="de-CH"/>
              <a:pPr>
                <a:defRPr/>
              </a:pPr>
              <a:t>‹Nr.›</a:t>
            </a:fld>
            <a:endParaRPr lang="de-CH"/>
          </a:p>
        </p:txBody>
      </p:sp>
      <p:sp>
        <p:nvSpPr>
          <p:cNvPr id="1031" name="Rectangle 8"/>
          <p:cNvSpPr>
            <a:spLocks noChangeArrowheads="1"/>
          </p:cNvSpPr>
          <p:nvPr userDrawn="1"/>
        </p:nvSpPr>
        <p:spPr bwMode="auto">
          <a:xfrm>
            <a:off x="5058833" y="2338388"/>
            <a:ext cx="2133600" cy="46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endParaRPr lang="de-DE" altLang="de-DE" sz="2500"/>
          </a:p>
        </p:txBody>
      </p:sp>
      <p:sp>
        <p:nvSpPr>
          <p:cNvPr id="1032" name="Line 9"/>
          <p:cNvSpPr>
            <a:spLocks noChangeShapeType="1"/>
          </p:cNvSpPr>
          <p:nvPr userDrawn="1"/>
        </p:nvSpPr>
        <p:spPr bwMode="auto">
          <a:xfrm>
            <a:off x="901701" y="1290638"/>
            <a:ext cx="10960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2500"/>
          </a:p>
        </p:txBody>
      </p:sp>
      <p:pic>
        <p:nvPicPr>
          <p:cNvPr id="9" name="Picture 11" descr="logo_verw_t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128448" y="423863"/>
            <a:ext cx="15144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0" fontAlgn="base" hangingPunct="0">
        <a:lnSpc>
          <a:spcPts val="2900"/>
        </a:lnSpc>
        <a:spcBef>
          <a:spcPct val="0"/>
        </a:spcBef>
        <a:spcAft>
          <a:spcPct val="0"/>
        </a:spcAft>
        <a:defRPr sz="2500" b="1">
          <a:solidFill>
            <a:schemeClr val="tx2"/>
          </a:solidFill>
          <a:latin typeface="+mj-lt"/>
          <a:ea typeface="+mj-ea"/>
          <a:cs typeface="+mj-cs"/>
        </a:defRPr>
      </a:lvl1pPr>
      <a:lvl2pPr algn="l" rtl="0" eaLnBrk="0" fontAlgn="base" hangingPunct="0">
        <a:lnSpc>
          <a:spcPts val="2900"/>
        </a:lnSpc>
        <a:spcBef>
          <a:spcPct val="0"/>
        </a:spcBef>
        <a:spcAft>
          <a:spcPct val="0"/>
        </a:spcAft>
        <a:defRPr sz="2500" b="1">
          <a:solidFill>
            <a:schemeClr val="tx2"/>
          </a:solidFill>
          <a:latin typeface="Arial" charset="0"/>
        </a:defRPr>
      </a:lvl2pPr>
      <a:lvl3pPr algn="l" rtl="0" eaLnBrk="0" fontAlgn="base" hangingPunct="0">
        <a:lnSpc>
          <a:spcPts val="2900"/>
        </a:lnSpc>
        <a:spcBef>
          <a:spcPct val="0"/>
        </a:spcBef>
        <a:spcAft>
          <a:spcPct val="0"/>
        </a:spcAft>
        <a:defRPr sz="2500" b="1">
          <a:solidFill>
            <a:schemeClr val="tx2"/>
          </a:solidFill>
          <a:latin typeface="Arial" charset="0"/>
        </a:defRPr>
      </a:lvl3pPr>
      <a:lvl4pPr algn="l" rtl="0" eaLnBrk="0" fontAlgn="base" hangingPunct="0">
        <a:lnSpc>
          <a:spcPts val="2900"/>
        </a:lnSpc>
        <a:spcBef>
          <a:spcPct val="0"/>
        </a:spcBef>
        <a:spcAft>
          <a:spcPct val="0"/>
        </a:spcAft>
        <a:defRPr sz="2500" b="1">
          <a:solidFill>
            <a:schemeClr val="tx2"/>
          </a:solidFill>
          <a:latin typeface="Arial" charset="0"/>
        </a:defRPr>
      </a:lvl4pPr>
      <a:lvl5pPr algn="l" rtl="0" eaLnBrk="0" fontAlgn="base" hangingPunct="0">
        <a:lnSpc>
          <a:spcPts val="2900"/>
        </a:lnSpc>
        <a:spcBef>
          <a:spcPct val="0"/>
        </a:spcBef>
        <a:spcAft>
          <a:spcPct val="0"/>
        </a:spcAft>
        <a:defRPr sz="2500" b="1">
          <a:solidFill>
            <a:schemeClr val="tx2"/>
          </a:solidFill>
          <a:latin typeface="Arial" charset="0"/>
        </a:defRPr>
      </a:lvl5pPr>
      <a:lvl6pPr marL="457200" algn="l" rtl="0" fontAlgn="base">
        <a:lnSpc>
          <a:spcPts val="2900"/>
        </a:lnSpc>
        <a:spcBef>
          <a:spcPct val="0"/>
        </a:spcBef>
        <a:spcAft>
          <a:spcPct val="0"/>
        </a:spcAft>
        <a:defRPr sz="2500" b="1">
          <a:solidFill>
            <a:schemeClr val="tx2"/>
          </a:solidFill>
          <a:latin typeface="Arial" charset="0"/>
        </a:defRPr>
      </a:lvl6pPr>
      <a:lvl7pPr marL="914400" algn="l" rtl="0" fontAlgn="base">
        <a:lnSpc>
          <a:spcPts val="2900"/>
        </a:lnSpc>
        <a:spcBef>
          <a:spcPct val="0"/>
        </a:spcBef>
        <a:spcAft>
          <a:spcPct val="0"/>
        </a:spcAft>
        <a:defRPr sz="2500" b="1">
          <a:solidFill>
            <a:schemeClr val="tx2"/>
          </a:solidFill>
          <a:latin typeface="Arial" charset="0"/>
        </a:defRPr>
      </a:lvl7pPr>
      <a:lvl8pPr marL="1371600" algn="l" rtl="0" fontAlgn="base">
        <a:lnSpc>
          <a:spcPts val="2900"/>
        </a:lnSpc>
        <a:spcBef>
          <a:spcPct val="0"/>
        </a:spcBef>
        <a:spcAft>
          <a:spcPct val="0"/>
        </a:spcAft>
        <a:defRPr sz="2500" b="1">
          <a:solidFill>
            <a:schemeClr val="tx2"/>
          </a:solidFill>
          <a:latin typeface="Arial" charset="0"/>
        </a:defRPr>
      </a:lvl8pPr>
      <a:lvl9pPr marL="1828800" algn="l" rtl="0" fontAlgn="base">
        <a:lnSpc>
          <a:spcPts val="2900"/>
        </a:lnSpc>
        <a:spcBef>
          <a:spcPct val="0"/>
        </a:spcBef>
        <a:spcAft>
          <a:spcPct val="0"/>
        </a:spcAft>
        <a:defRPr sz="25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900">
          <a:solidFill>
            <a:schemeClr val="tx1"/>
          </a:solidFill>
          <a:latin typeface="+mn-lt"/>
        </a:defRPr>
      </a:lvl2pPr>
      <a:lvl3pPr marL="1143000" indent="-228600" algn="l" rtl="0" eaLnBrk="0" fontAlgn="base" hangingPunct="0">
        <a:spcBef>
          <a:spcPct val="20000"/>
        </a:spcBef>
        <a:spcAft>
          <a:spcPct val="0"/>
        </a:spcAft>
        <a:buChar char="•"/>
        <a:defRPr sz="1700">
          <a:solidFill>
            <a:schemeClr val="tx1"/>
          </a:solidFill>
          <a:latin typeface="+mn-lt"/>
        </a:defRPr>
      </a:lvl3pPr>
      <a:lvl4pPr marL="1600200" indent="-228600" algn="l" rtl="0" eaLnBrk="0" fontAlgn="base" hangingPunct="0">
        <a:spcBef>
          <a:spcPct val="20000"/>
        </a:spcBef>
        <a:spcAft>
          <a:spcPct val="0"/>
        </a:spcAft>
        <a:buChar char="–"/>
        <a:defRPr sz="15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035"/>
          <p:cNvSpPr>
            <a:spLocks noChangeArrowheads="1"/>
          </p:cNvSpPr>
          <p:nvPr userDrawn="1"/>
        </p:nvSpPr>
        <p:spPr bwMode="auto">
          <a:xfrm>
            <a:off x="853016" y="582613"/>
            <a:ext cx="479848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marL="0" marR="0" lvl="0" indent="0" defTabSz="914400" eaLnBrk="1" fontAlgn="base" latinLnBrk="0" hangingPunct="1">
              <a:lnSpc>
                <a:spcPts val="1600"/>
              </a:lnSpc>
              <a:spcBef>
                <a:spcPct val="0"/>
              </a:spcBef>
              <a:spcAft>
                <a:spcPct val="0"/>
              </a:spcAft>
              <a:buClrTx/>
              <a:buSzTx/>
              <a:buFontTx/>
              <a:buNone/>
              <a:tabLst/>
              <a:defRPr/>
            </a:pPr>
            <a:r>
              <a:rPr kumimoji="0" lang="de-CH" altLang="de-DE" sz="1400" b="1" i="0" u="none" strike="noStrike" kern="0" cap="none" spc="0" normalizeH="0" baseline="0" noProof="0" dirty="0">
                <a:ln>
                  <a:noFill/>
                </a:ln>
                <a:solidFill>
                  <a:prstClr val="black"/>
                </a:solidFill>
                <a:effectLst/>
                <a:uLnTx/>
                <a:uFillTx/>
                <a:latin typeface="Arial" charset="0"/>
              </a:rPr>
              <a:t>Amt für Volksschule</a:t>
            </a:r>
          </a:p>
        </p:txBody>
      </p:sp>
      <p:pic>
        <p:nvPicPr>
          <p:cNvPr id="15" name="Grafik 14"/>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821207" y="582613"/>
            <a:ext cx="2517776" cy="915555"/>
          </a:xfrm>
          <a:prstGeom prst="rect">
            <a:avLst/>
          </a:prstGeom>
        </p:spPr>
      </p:pic>
      <p:pic>
        <p:nvPicPr>
          <p:cNvPr id="16" name="Grafik 15"/>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0" y="3148012"/>
            <a:ext cx="12192000" cy="561975"/>
          </a:xfrm>
          <a:prstGeom prst="rect">
            <a:avLst/>
          </a:prstGeom>
        </p:spPr>
      </p:pic>
    </p:spTree>
    <p:extLst>
      <p:ext uri="{BB962C8B-B14F-4D97-AF65-F5344CB8AC3E}">
        <p14:creationId xmlns:p14="http://schemas.microsoft.com/office/powerpoint/2010/main" val="631871166"/>
      </p:ext>
    </p:extLst>
  </p:cSld>
  <p:clrMap bg1="lt1" tx1="dk1" bg2="lt2" tx2="dk2" accent1="accent1" accent2="accent2" accent3="accent3" accent4="accent4" accent5="accent5" accent6="accent6" hlink="hlink" folHlink="folHlink"/>
  <p:sldLayoutIdLst>
    <p:sldLayoutId id="2147483674"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838200" y="6486257"/>
            <a:ext cx="2743200" cy="235217"/>
          </a:xfrm>
          <a:prstGeom prst="rect">
            <a:avLst/>
          </a:prstGeom>
        </p:spPr>
        <p:txBody>
          <a:bodyPr vert="horz" lIns="91440" tIns="45720" rIns="91440" bIns="4572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de-DE"/>
              <a:t>15.10.2018</a:t>
            </a:r>
            <a:endParaRPr lang="de-CH"/>
          </a:p>
        </p:txBody>
      </p:sp>
      <p:sp>
        <p:nvSpPr>
          <p:cNvPr id="5" name="Fußzeilenplatzhalter 4"/>
          <p:cNvSpPr>
            <a:spLocks noGrp="1"/>
          </p:cNvSpPr>
          <p:nvPr>
            <p:ph type="ftr" sz="quarter" idx="3"/>
          </p:nvPr>
        </p:nvSpPr>
        <p:spPr>
          <a:xfrm>
            <a:off x="4038600" y="6486257"/>
            <a:ext cx="4114800" cy="235218"/>
          </a:xfrm>
          <a:prstGeom prst="rect">
            <a:avLst/>
          </a:prstGeom>
        </p:spPr>
        <p:txBody>
          <a:bodyPr vert="horz" lIns="91440" tIns="45720" rIns="91440" bIns="45720" rtlCol="0" anchor="ctr"/>
          <a:lstStyle>
            <a:lvl1pPr algn="ctr">
              <a:defRPr sz="800">
                <a:solidFill>
                  <a:schemeClr val="tx1"/>
                </a:solidFill>
                <a:latin typeface="Arial" panose="020B0604020202020204" pitchFamily="34" charset="0"/>
                <a:cs typeface="Arial" panose="020B0604020202020204" pitchFamily="34" charset="0"/>
              </a:defRPr>
            </a:lvl1pPr>
          </a:lstStyle>
          <a:p>
            <a:r>
              <a:rPr lang="de-CH"/>
              <a:t>abc</a:t>
            </a:r>
            <a:endParaRPr lang="de-CH" dirty="0"/>
          </a:p>
        </p:txBody>
      </p:sp>
      <p:sp>
        <p:nvSpPr>
          <p:cNvPr id="6" name="Foliennummernplatzhalter 5"/>
          <p:cNvSpPr>
            <a:spLocks noGrp="1"/>
          </p:cNvSpPr>
          <p:nvPr>
            <p:ph type="sldNum" sz="quarter" idx="4"/>
          </p:nvPr>
        </p:nvSpPr>
        <p:spPr>
          <a:xfrm>
            <a:off x="8610600" y="6486257"/>
            <a:ext cx="2743200" cy="235218"/>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fld id="{2A8D3F6F-9E34-41BA-A27F-58C2500E0885}" type="slidenum">
              <a:rPr lang="de-CH" smtClean="0"/>
              <a:pPr/>
              <a:t>‹Nr.›</a:t>
            </a:fld>
            <a:endParaRPr lang="de-CH"/>
          </a:p>
        </p:txBody>
      </p:sp>
      <p:sp>
        <p:nvSpPr>
          <p:cNvPr id="11" name="Text Box 10"/>
          <p:cNvSpPr txBox="1">
            <a:spLocks noChangeArrowheads="1"/>
          </p:cNvSpPr>
          <p:nvPr userDrawn="1"/>
        </p:nvSpPr>
        <p:spPr bwMode="auto">
          <a:xfrm>
            <a:off x="696194" y="533399"/>
            <a:ext cx="4798484"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marL="0" marR="0" lvl="0" indent="0" defTabSz="914400" eaLnBrk="1" fontAlgn="base" latinLnBrk="0" hangingPunct="1">
              <a:lnSpc>
                <a:spcPts val="1400"/>
              </a:lnSpc>
              <a:spcBef>
                <a:spcPct val="0"/>
              </a:spcBef>
              <a:spcAft>
                <a:spcPct val="0"/>
              </a:spcAft>
              <a:buClrTx/>
              <a:buSzTx/>
              <a:buFontTx/>
              <a:buNone/>
              <a:tabLst/>
              <a:defRPr/>
            </a:pPr>
            <a:r>
              <a:rPr kumimoji="0" lang="de-CH" altLang="de-DE" sz="1200" b="1" i="0" u="none" strike="noStrike" kern="0" cap="none" spc="0" normalizeH="0" baseline="0" noProof="0" dirty="0">
                <a:ln>
                  <a:noFill/>
                </a:ln>
                <a:solidFill>
                  <a:prstClr val="black"/>
                </a:solidFill>
                <a:effectLst/>
                <a:uLnTx/>
                <a:uFillTx/>
                <a:latin typeface="Arial" charset="0"/>
              </a:rPr>
              <a:t>Amt für Volksschule </a:t>
            </a:r>
          </a:p>
        </p:txBody>
      </p:sp>
      <p:pic>
        <p:nvPicPr>
          <p:cNvPr id="12" name="Grafik 11"/>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24182" y="395286"/>
            <a:ext cx="1571625" cy="571500"/>
          </a:xfrm>
          <a:prstGeom prst="rect">
            <a:avLst/>
          </a:prstGeom>
        </p:spPr>
      </p:pic>
      <p:sp>
        <p:nvSpPr>
          <p:cNvPr id="15" name="Line 9"/>
          <p:cNvSpPr>
            <a:spLocks noChangeShapeType="1"/>
          </p:cNvSpPr>
          <p:nvPr userDrawn="1"/>
        </p:nvSpPr>
        <p:spPr bwMode="auto">
          <a:xfrm>
            <a:off x="615950" y="1260000"/>
            <a:ext cx="10960100" cy="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ts val="2900"/>
              </a:lnSpc>
              <a:spcBef>
                <a:spcPct val="0"/>
              </a:spcBef>
              <a:spcAft>
                <a:spcPct val="0"/>
              </a:spcAft>
              <a:buClrTx/>
              <a:buSzTx/>
              <a:buFontTx/>
              <a:buNone/>
              <a:tabLst/>
              <a:defRPr/>
            </a:pPr>
            <a:endParaRPr kumimoji="0" lang="de-CH" sz="2500" b="1" i="0" u="none" strike="noStrike" kern="0" cap="none" spc="0" normalizeH="0" baseline="0" noProof="0">
              <a:ln>
                <a:noFill/>
              </a:ln>
              <a:solidFill>
                <a:srgbClr val="00A4E8"/>
              </a:solidFill>
              <a:effectLst/>
              <a:uLnTx/>
              <a:uFillTx/>
              <a:latin typeface="Arial" charset="0"/>
            </a:endParaRPr>
          </a:p>
        </p:txBody>
      </p:sp>
    </p:spTree>
    <p:extLst>
      <p:ext uri="{BB962C8B-B14F-4D97-AF65-F5344CB8AC3E}">
        <p14:creationId xmlns:p14="http://schemas.microsoft.com/office/powerpoint/2010/main" val="39579813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7768" y="1366838"/>
            <a:ext cx="11129433" cy="8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Klicken Sie, um das Titelformat zu bearbeiten</a:t>
            </a:r>
          </a:p>
        </p:txBody>
      </p:sp>
      <p:sp>
        <p:nvSpPr>
          <p:cNvPr id="1027" name="Rectangle 3"/>
          <p:cNvSpPr>
            <a:spLocks noGrp="1" noChangeArrowheads="1"/>
          </p:cNvSpPr>
          <p:nvPr>
            <p:ph type="body" idx="1"/>
          </p:nvPr>
        </p:nvSpPr>
        <p:spPr bwMode="auto">
          <a:xfrm>
            <a:off x="757768" y="2270126"/>
            <a:ext cx="11129433"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altLang="de-DE"/>
              <a:t>Klicken Sie, um die Formate des Vorlagentextes zu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1028" name="Rectangle 4"/>
          <p:cNvSpPr>
            <a:spLocks noGrp="1" noChangeArrowheads="1"/>
          </p:cNvSpPr>
          <p:nvPr>
            <p:ph type="dt" sz="half" idx="2"/>
          </p:nvPr>
        </p:nvSpPr>
        <p:spPr bwMode="auto">
          <a:xfrm>
            <a:off x="757767" y="6318251"/>
            <a:ext cx="25400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700" b="0" smtClean="0">
                <a:solidFill>
                  <a:schemeClr val="tx1"/>
                </a:solidFill>
              </a:defRPr>
            </a:lvl1pPr>
          </a:lstStyle>
          <a:p>
            <a:pPr>
              <a:defRPr/>
            </a:pPr>
            <a:fld id="{A7C5505E-10AA-4D7C-9269-63B72CC1C963}" type="datetime1">
              <a:rPr lang="de-CH"/>
              <a:pPr>
                <a:defRPr/>
              </a:pPr>
              <a:t>21.04.2026</a:t>
            </a:fld>
            <a:endParaRPr lang="de-CH"/>
          </a:p>
        </p:txBody>
      </p:sp>
      <p:sp>
        <p:nvSpPr>
          <p:cNvPr id="1029" name="Rectangle 5"/>
          <p:cNvSpPr>
            <a:spLocks noGrp="1" noChangeArrowheads="1"/>
          </p:cNvSpPr>
          <p:nvPr>
            <p:ph type="ftr" sz="quarter" idx="3"/>
          </p:nvPr>
        </p:nvSpPr>
        <p:spPr bwMode="auto">
          <a:xfrm>
            <a:off x="3860800" y="6324600"/>
            <a:ext cx="4978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defRPr sz="700" b="0" smtClean="0">
                <a:solidFill>
                  <a:schemeClr val="tx1"/>
                </a:solidFill>
              </a:defRPr>
            </a:lvl1pPr>
          </a:lstStyle>
          <a:p>
            <a:pPr>
              <a:defRPr/>
            </a:pPr>
            <a:endParaRPr lang="de-CH"/>
          </a:p>
        </p:txBody>
      </p:sp>
      <p:sp>
        <p:nvSpPr>
          <p:cNvPr id="1030" name="Rectangle 6"/>
          <p:cNvSpPr>
            <a:spLocks noGrp="1" noChangeArrowheads="1"/>
          </p:cNvSpPr>
          <p:nvPr>
            <p:ph type="sldNum" sz="quarter" idx="4"/>
          </p:nvPr>
        </p:nvSpPr>
        <p:spPr bwMode="auto">
          <a:xfrm>
            <a:off x="9347200" y="6324600"/>
            <a:ext cx="2540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6000" bIns="45720" numCol="1" anchor="t" anchorCtr="0" compatLnSpc="1">
            <a:prstTxWarp prst="textNoShape">
              <a:avLst/>
            </a:prstTxWarp>
          </a:bodyPr>
          <a:lstStyle>
            <a:lvl1pPr algn="r">
              <a:lnSpc>
                <a:spcPct val="100000"/>
              </a:lnSpc>
              <a:defRPr sz="700" b="0" smtClean="0">
                <a:solidFill>
                  <a:schemeClr val="tx1"/>
                </a:solidFill>
              </a:defRPr>
            </a:lvl1pPr>
          </a:lstStyle>
          <a:p>
            <a:pPr>
              <a:defRPr/>
            </a:pPr>
            <a:fld id="{0545BAC6-7911-49B1-BF7D-C62EE85FEF57}" type="slidenum">
              <a:rPr lang="de-CH"/>
              <a:pPr>
                <a:defRPr/>
              </a:pPr>
              <a:t>‹Nr.›</a:t>
            </a:fld>
            <a:endParaRPr lang="de-CH"/>
          </a:p>
        </p:txBody>
      </p:sp>
      <p:sp>
        <p:nvSpPr>
          <p:cNvPr id="1031" name="Rectangle 8"/>
          <p:cNvSpPr>
            <a:spLocks noChangeArrowheads="1"/>
          </p:cNvSpPr>
          <p:nvPr userDrawn="1"/>
        </p:nvSpPr>
        <p:spPr bwMode="auto">
          <a:xfrm>
            <a:off x="5058833" y="2338388"/>
            <a:ext cx="2133600" cy="46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500" b="1">
                <a:solidFill>
                  <a:schemeClr val="tx2"/>
                </a:solidFill>
                <a:latin typeface="Arial" charset="0"/>
              </a:defRPr>
            </a:lvl1pPr>
            <a:lvl2pPr marL="742950" indent="-285750" eaLnBrk="0" hangingPunct="0">
              <a:defRPr sz="2500" b="1">
                <a:solidFill>
                  <a:schemeClr val="tx2"/>
                </a:solidFill>
                <a:latin typeface="Arial" charset="0"/>
              </a:defRPr>
            </a:lvl2pPr>
            <a:lvl3pPr marL="1143000" indent="-228600" eaLnBrk="0" hangingPunct="0">
              <a:defRPr sz="2500" b="1">
                <a:solidFill>
                  <a:schemeClr val="tx2"/>
                </a:solidFill>
                <a:latin typeface="Arial" charset="0"/>
              </a:defRPr>
            </a:lvl3pPr>
            <a:lvl4pPr marL="1600200" indent="-228600" eaLnBrk="0" hangingPunct="0">
              <a:defRPr sz="2500" b="1">
                <a:solidFill>
                  <a:schemeClr val="tx2"/>
                </a:solidFill>
                <a:latin typeface="Arial" charset="0"/>
              </a:defRPr>
            </a:lvl4pPr>
            <a:lvl5pPr marL="2057400" indent="-228600" eaLnBrk="0" hangingPunct="0">
              <a:defRPr sz="2500" b="1">
                <a:solidFill>
                  <a:schemeClr val="tx2"/>
                </a:solidFill>
                <a:latin typeface="Arial" charset="0"/>
              </a:defRPr>
            </a:lvl5pPr>
            <a:lvl6pPr marL="2514600" indent="-228600" eaLnBrk="0" fontAlgn="base" hangingPunct="0">
              <a:lnSpc>
                <a:spcPts val="2900"/>
              </a:lnSpc>
              <a:spcBef>
                <a:spcPct val="0"/>
              </a:spcBef>
              <a:spcAft>
                <a:spcPct val="0"/>
              </a:spcAft>
              <a:defRPr sz="2500" b="1">
                <a:solidFill>
                  <a:schemeClr val="tx2"/>
                </a:solidFill>
                <a:latin typeface="Arial" charset="0"/>
              </a:defRPr>
            </a:lvl6pPr>
            <a:lvl7pPr marL="2971800" indent="-228600" eaLnBrk="0" fontAlgn="base" hangingPunct="0">
              <a:lnSpc>
                <a:spcPts val="2900"/>
              </a:lnSpc>
              <a:spcBef>
                <a:spcPct val="0"/>
              </a:spcBef>
              <a:spcAft>
                <a:spcPct val="0"/>
              </a:spcAft>
              <a:defRPr sz="2500" b="1">
                <a:solidFill>
                  <a:schemeClr val="tx2"/>
                </a:solidFill>
                <a:latin typeface="Arial" charset="0"/>
              </a:defRPr>
            </a:lvl7pPr>
            <a:lvl8pPr marL="3429000" indent="-228600" eaLnBrk="0" fontAlgn="base" hangingPunct="0">
              <a:lnSpc>
                <a:spcPts val="2900"/>
              </a:lnSpc>
              <a:spcBef>
                <a:spcPct val="0"/>
              </a:spcBef>
              <a:spcAft>
                <a:spcPct val="0"/>
              </a:spcAft>
              <a:defRPr sz="2500" b="1">
                <a:solidFill>
                  <a:schemeClr val="tx2"/>
                </a:solidFill>
                <a:latin typeface="Arial" charset="0"/>
              </a:defRPr>
            </a:lvl8pPr>
            <a:lvl9pPr marL="3886200" indent="-228600" eaLnBrk="0" fontAlgn="base" hangingPunct="0">
              <a:lnSpc>
                <a:spcPts val="2900"/>
              </a:lnSpc>
              <a:spcBef>
                <a:spcPct val="0"/>
              </a:spcBef>
              <a:spcAft>
                <a:spcPct val="0"/>
              </a:spcAft>
              <a:defRPr sz="2500" b="1">
                <a:solidFill>
                  <a:schemeClr val="tx2"/>
                </a:solidFill>
                <a:latin typeface="Arial" charset="0"/>
              </a:defRPr>
            </a:lvl9pPr>
          </a:lstStyle>
          <a:p>
            <a:pPr eaLnBrk="1" hangingPunct="1"/>
            <a:endParaRPr lang="de-DE" altLang="de-DE" sz="2500"/>
          </a:p>
        </p:txBody>
      </p:sp>
      <p:sp>
        <p:nvSpPr>
          <p:cNvPr id="1032" name="Line 9"/>
          <p:cNvSpPr>
            <a:spLocks noChangeShapeType="1"/>
          </p:cNvSpPr>
          <p:nvPr userDrawn="1"/>
        </p:nvSpPr>
        <p:spPr bwMode="auto">
          <a:xfrm>
            <a:off x="901701" y="1290638"/>
            <a:ext cx="109601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sz="2500"/>
          </a:p>
        </p:txBody>
      </p:sp>
      <p:pic>
        <p:nvPicPr>
          <p:cNvPr id="9" name="Picture 11" descr="logo_verw_t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128448" y="423863"/>
            <a:ext cx="15144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9512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rtl="0" eaLnBrk="0" fontAlgn="base" hangingPunct="0">
        <a:lnSpc>
          <a:spcPts val="2900"/>
        </a:lnSpc>
        <a:spcBef>
          <a:spcPct val="0"/>
        </a:spcBef>
        <a:spcAft>
          <a:spcPct val="0"/>
        </a:spcAft>
        <a:defRPr sz="2500" b="1">
          <a:solidFill>
            <a:schemeClr val="tx2"/>
          </a:solidFill>
          <a:latin typeface="+mj-lt"/>
          <a:ea typeface="+mj-ea"/>
          <a:cs typeface="+mj-cs"/>
        </a:defRPr>
      </a:lvl1pPr>
      <a:lvl2pPr algn="l" rtl="0" eaLnBrk="0" fontAlgn="base" hangingPunct="0">
        <a:lnSpc>
          <a:spcPts val="2900"/>
        </a:lnSpc>
        <a:spcBef>
          <a:spcPct val="0"/>
        </a:spcBef>
        <a:spcAft>
          <a:spcPct val="0"/>
        </a:spcAft>
        <a:defRPr sz="2500" b="1">
          <a:solidFill>
            <a:schemeClr val="tx2"/>
          </a:solidFill>
          <a:latin typeface="Arial" charset="0"/>
        </a:defRPr>
      </a:lvl2pPr>
      <a:lvl3pPr algn="l" rtl="0" eaLnBrk="0" fontAlgn="base" hangingPunct="0">
        <a:lnSpc>
          <a:spcPts val="2900"/>
        </a:lnSpc>
        <a:spcBef>
          <a:spcPct val="0"/>
        </a:spcBef>
        <a:spcAft>
          <a:spcPct val="0"/>
        </a:spcAft>
        <a:defRPr sz="2500" b="1">
          <a:solidFill>
            <a:schemeClr val="tx2"/>
          </a:solidFill>
          <a:latin typeface="Arial" charset="0"/>
        </a:defRPr>
      </a:lvl3pPr>
      <a:lvl4pPr algn="l" rtl="0" eaLnBrk="0" fontAlgn="base" hangingPunct="0">
        <a:lnSpc>
          <a:spcPts val="2900"/>
        </a:lnSpc>
        <a:spcBef>
          <a:spcPct val="0"/>
        </a:spcBef>
        <a:spcAft>
          <a:spcPct val="0"/>
        </a:spcAft>
        <a:defRPr sz="2500" b="1">
          <a:solidFill>
            <a:schemeClr val="tx2"/>
          </a:solidFill>
          <a:latin typeface="Arial" charset="0"/>
        </a:defRPr>
      </a:lvl4pPr>
      <a:lvl5pPr algn="l" rtl="0" eaLnBrk="0" fontAlgn="base" hangingPunct="0">
        <a:lnSpc>
          <a:spcPts val="2900"/>
        </a:lnSpc>
        <a:spcBef>
          <a:spcPct val="0"/>
        </a:spcBef>
        <a:spcAft>
          <a:spcPct val="0"/>
        </a:spcAft>
        <a:defRPr sz="2500" b="1">
          <a:solidFill>
            <a:schemeClr val="tx2"/>
          </a:solidFill>
          <a:latin typeface="Arial" charset="0"/>
        </a:defRPr>
      </a:lvl5pPr>
      <a:lvl6pPr marL="457200" algn="l" rtl="0" fontAlgn="base">
        <a:lnSpc>
          <a:spcPts val="2900"/>
        </a:lnSpc>
        <a:spcBef>
          <a:spcPct val="0"/>
        </a:spcBef>
        <a:spcAft>
          <a:spcPct val="0"/>
        </a:spcAft>
        <a:defRPr sz="2500" b="1">
          <a:solidFill>
            <a:schemeClr val="tx2"/>
          </a:solidFill>
          <a:latin typeface="Arial" charset="0"/>
        </a:defRPr>
      </a:lvl6pPr>
      <a:lvl7pPr marL="914400" algn="l" rtl="0" fontAlgn="base">
        <a:lnSpc>
          <a:spcPts val="2900"/>
        </a:lnSpc>
        <a:spcBef>
          <a:spcPct val="0"/>
        </a:spcBef>
        <a:spcAft>
          <a:spcPct val="0"/>
        </a:spcAft>
        <a:defRPr sz="2500" b="1">
          <a:solidFill>
            <a:schemeClr val="tx2"/>
          </a:solidFill>
          <a:latin typeface="Arial" charset="0"/>
        </a:defRPr>
      </a:lvl7pPr>
      <a:lvl8pPr marL="1371600" algn="l" rtl="0" fontAlgn="base">
        <a:lnSpc>
          <a:spcPts val="2900"/>
        </a:lnSpc>
        <a:spcBef>
          <a:spcPct val="0"/>
        </a:spcBef>
        <a:spcAft>
          <a:spcPct val="0"/>
        </a:spcAft>
        <a:defRPr sz="2500" b="1">
          <a:solidFill>
            <a:schemeClr val="tx2"/>
          </a:solidFill>
          <a:latin typeface="Arial" charset="0"/>
        </a:defRPr>
      </a:lvl8pPr>
      <a:lvl9pPr marL="1828800" algn="l" rtl="0" fontAlgn="base">
        <a:lnSpc>
          <a:spcPts val="2900"/>
        </a:lnSpc>
        <a:spcBef>
          <a:spcPct val="0"/>
        </a:spcBef>
        <a:spcAft>
          <a:spcPct val="0"/>
        </a:spcAft>
        <a:defRPr sz="25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900">
          <a:solidFill>
            <a:schemeClr val="tx1"/>
          </a:solidFill>
          <a:latin typeface="+mn-lt"/>
        </a:defRPr>
      </a:lvl2pPr>
      <a:lvl3pPr marL="1143000" indent="-228600" algn="l" rtl="0" eaLnBrk="0" fontAlgn="base" hangingPunct="0">
        <a:spcBef>
          <a:spcPct val="20000"/>
        </a:spcBef>
        <a:spcAft>
          <a:spcPct val="0"/>
        </a:spcAft>
        <a:buChar char="•"/>
        <a:defRPr sz="1700">
          <a:solidFill>
            <a:schemeClr val="tx1"/>
          </a:solidFill>
          <a:latin typeface="+mn-lt"/>
        </a:defRPr>
      </a:lvl3pPr>
      <a:lvl4pPr marL="1600200" indent="-228600" algn="l" rtl="0" eaLnBrk="0" fontAlgn="base" hangingPunct="0">
        <a:spcBef>
          <a:spcPct val="20000"/>
        </a:spcBef>
        <a:spcAft>
          <a:spcPct val="0"/>
        </a:spcAft>
        <a:buChar char="–"/>
        <a:defRPr sz="15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A4A4867-6230-D6F4-CD76-C9131F395B92}"/>
              </a:ext>
            </a:extLst>
          </p:cNvPr>
          <p:cNvSpPr>
            <a:spLocks noGrp="1"/>
          </p:cNvSpPr>
          <p:nvPr>
            <p:ph type="body" idx="1"/>
          </p:nvPr>
        </p:nvSpPr>
        <p:spPr>
          <a:xfrm>
            <a:off x="479425" y="1268412"/>
            <a:ext cx="11225213" cy="4321175"/>
          </a:xfrm>
          <a:prstGeom prst="rect">
            <a:avLst/>
          </a:prstGeom>
        </p:spPr>
        <p:txBody>
          <a:bodyPr vert="horz"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cxnSp>
        <p:nvCxnSpPr>
          <p:cNvPr id="7" name="Gerade Verbindung 6">
            <a:extLst>
              <a:ext uri="{FF2B5EF4-FFF2-40B4-BE49-F238E27FC236}">
                <a16:creationId xmlns:a16="http://schemas.microsoft.com/office/drawing/2014/main" id="{48471663-5135-E34A-9172-5955665D3451}"/>
              </a:ext>
            </a:extLst>
          </p:cNvPr>
          <p:cNvCxnSpPr>
            <a:cxnSpLocks/>
          </p:cNvCxnSpPr>
          <p:nvPr userDrawn="1"/>
        </p:nvCxnSpPr>
        <p:spPr>
          <a:xfrm>
            <a:off x="3324225" y="6489700"/>
            <a:ext cx="8388350" cy="0"/>
          </a:xfrm>
          <a:prstGeom prst="line">
            <a:avLst/>
          </a:prstGeom>
          <a:ln w="3175">
            <a:solidFill>
              <a:srgbClr val="B3B3B3"/>
            </a:solidFill>
          </a:ln>
        </p:spPr>
        <p:style>
          <a:lnRef idx="1">
            <a:schemeClr val="accent1"/>
          </a:lnRef>
          <a:fillRef idx="0">
            <a:schemeClr val="accent1"/>
          </a:fillRef>
          <a:effectRef idx="0">
            <a:schemeClr val="accent1"/>
          </a:effectRef>
          <a:fontRef idx="minor">
            <a:schemeClr val="tx1"/>
          </a:fontRef>
        </p:style>
      </p:cxnSp>
      <p:sp>
        <p:nvSpPr>
          <p:cNvPr id="5" name="Titelplatzhalter 4">
            <a:extLst>
              <a:ext uri="{FF2B5EF4-FFF2-40B4-BE49-F238E27FC236}">
                <a16:creationId xmlns:a16="http://schemas.microsoft.com/office/drawing/2014/main" id="{AF3998D4-E52A-2CBE-3DB3-99795C924AA3}"/>
              </a:ext>
            </a:extLst>
          </p:cNvPr>
          <p:cNvSpPr>
            <a:spLocks noGrp="1"/>
          </p:cNvSpPr>
          <p:nvPr>
            <p:ph type="title"/>
          </p:nvPr>
        </p:nvSpPr>
        <p:spPr>
          <a:xfrm>
            <a:off x="479763" y="333375"/>
            <a:ext cx="11243361" cy="647698"/>
          </a:xfrm>
          <a:prstGeom prst="rect">
            <a:avLst/>
          </a:prstGeom>
        </p:spPr>
        <p:txBody>
          <a:bodyPr vert="horz" lIns="0" tIns="0" rIns="0" bIns="0" rtlCol="0" anchor="b">
            <a:noAutofit/>
          </a:bodyPr>
          <a:lstStyle/>
          <a:p>
            <a:r>
              <a:rPr lang="de-DE"/>
              <a:t>Mastertitelformat bearbeiten</a:t>
            </a:r>
            <a:endParaRPr lang="de-CH"/>
          </a:p>
        </p:txBody>
      </p:sp>
      <p:sp>
        <p:nvSpPr>
          <p:cNvPr id="9" name="Fußzeilenplatzhalter 8">
            <a:extLst>
              <a:ext uri="{FF2B5EF4-FFF2-40B4-BE49-F238E27FC236}">
                <a16:creationId xmlns:a16="http://schemas.microsoft.com/office/drawing/2014/main" id="{0824EC23-FDB0-8D6E-79C0-DA9CC8D8CA74}"/>
              </a:ext>
            </a:extLst>
          </p:cNvPr>
          <p:cNvSpPr>
            <a:spLocks noGrp="1"/>
          </p:cNvSpPr>
          <p:nvPr>
            <p:ph type="ftr" sz="quarter" idx="3"/>
          </p:nvPr>
        </p:nvSpPr>
        <p:spPr>
          <a:xfrm>
            <a:off x="4440237" y="6524625"/>
            <a:ext cx="4571987" cy="215987"/>
          </a:xfrm>
          <a:prstGeom prst="rect">
            <a:avLst/>
          </a:prstGeom>
        </p:spPr>
        <p:txBody>
          <a:bodyPr vert="horz" lIns="0" tIns="0" rIns="0" bIns="0" rtlCol="0" anchor="b"/>
          <a:lstStyle>
            <a:lvl1pPr algn="l">
              <a:defRPr sz="800">
                <a:solidFill>
                  <a:schemeClr val="tx1"/>
                </a:solidFill>
              </a:defRPr>
            </a:lvl1pPr>
          </a:lstStyle>
          <a:p>
            <a:r>
              <a:rPr lang="de-CH"/>
              <a:t>Einführungsveranstaltung zu Weiterbildungsmaterialien</a:t>
            </a:r>
          </a:p>
        </p:txBody>
      </p:sp>
      <p:sp>
        <p:nvSpPr>
          <p:cNvPr id="10" name="Foliennummernplatzhalter 9">
            <a:extLst>
              <a:ext uri="{FF2B5EF4-FFF2-40B4-BE49-F238E27FC236}">
                <a16:creationId xmlns:a16="http://schemas.microsoft.com/office/drawing/2014/main" id="{AE56834B-312E-2DC3-E570-DBF0B7BFAF06}"/>
              </a:ext>
            </a:extLst>
          </p:cNvPr>
          <p:cNvSpPr>
            <a:spLocks noGrp="1"/>
          </p:cNvSpPr>
          <p:nvPr>
            <p:ph type="sldNum" sz="quarter" idx="4"/>
          </p:nvPr>
        </p:nvSpPr>
        <p:spPr>
          <a:xfrm>
            <a:off x="9904638" y="6524625"/>
            <a:ext cx="1800000" cy="216000"/>
          </a:xfrm>
          <a:prstGeom prst="rect">
            <a:avLst/>
          </a:prstGeom>
        </p:spPr>
        <p:txBody>
          <a:bodyPr vert="horz" lIns="0" tIns="0" rIns="0" bIns="0" rtlCol="0" anchor="b"/>
          <a:lstStyle>
            <a:lvl1pPr algn="r">
              <a:defRPr sz="800">
                <a:solidFill>
                  <a:schemeClr val="tx1"/>
                </a:solidFill>
              </a:defRPr>
            </a:lvl1pPr>
          </a:lstStyle>
          <a:p>
            <a:fld id="{8420239D-236E-ED4C-88F9-8360113E48CD}" type="slidenum">
              <a:rPr lang="de-CH" smtClean="0"/>
              <a:pPr/>
              <a:t>‹Nr.›</a:t>
            </a:fld>
            <a:endParaRPr lang="de-CH"/>
          </a:p>
        </p:txBody>
      </p:sp>
      <p:pic>
        <p:nvPicPr>
          <p:cNvPr id="11" name="Grafik 10">
            <a:extLst>
              <a:ext uri="{FF2B5EF4-FFF2-40B4-BE49-F238E27FC236}">
                <a16:creationId xmlns:a16="http://schemas.microsoft.com/office/drawing/2014/main" id="{E5B1CAA0-55AA-DB22-9E74-179D3D2ACE36}"/>
              </a:ext>
            </a:extLst>
          </p:cNvPr>
          <p:cNvPicPr>
            <a:picLocks noChangeAspect="1"/>
          </p:cNvPicPr>
          <p:nvPr userDrawn="1"/>
        </p:nvPicPr>
        <p:blipFill>
          <a:blip r:embed="rId21"/>
          <a:stretch>
            <a:fillRect/>
          </a:stretch>
        </p:blipFill>
        <p:spPr>
          <a:xfrm>
            <a:off x="500065" y="6513352"/>
            <a:ext cx="2208163" cy="216000"/>
          </a:xfrm>
          <a:prstGeom prst="rect">
            <a:avLst/>
          </a:prstGeom>
        </p:spPr>
      </p:pic>
      <p:sp>
        <p:nvSpPr>
          <p:cNvPr id="12" name="Datumsplatzhalter 11">
            <a:extLst>
              <a:ext uri="{FF2B5EF4-FFF2-40B4-BE49-F238E27FC236}">
                <a16:creationId xmlns:a16="http://schemas.microsoft.com/office/drawing/2014/main" id="{6C195931-684A-B051-A2EC-5CCF9F5C5B30}"/>
              </a:ext>
            </a:extLst>
          </p:cNvPr>
          <p:cNvSpPr>
            <a:spLocks noGrp="1"/>
          </p:cNvSpPr>
          <p:nvPr>
            <p:ph type="dt" sz="half" idx="2"/>
          </p:nvPr>
        </p:nvSpPr>
        <p:spPr>
          <a:xfrm>
            <a:off x="3324225" y="6524625"/>
            <a:ext cx="1008000" cy="216000"/>
          </a:xfrm>
          <a:prstGeom prst="rect">
            <a:avLst/>
          </a:prstGeom>
        </p:spPr>
        <p:txBody>
          <a:bodyPr vert="horz" lIns="0" tIns="0" rIns="0" bIns="0" rtlCol="0" anchor="b"/>
          <a:lstStyle>
            <a:lvl1pPr algn="l">
              <a:defRPr lang="de-CH" sz="800" kern="1200" smtClean="0">
                <a:solidFill>
                  <a:schemeClr val="tx1"/>
                </a:solidFill>
                <a:latin typeface="+mn-lt"/>
                <a:ea typeface="+mn-ea"/>
                <a:cs typeface="+mn-cs"/>
              </a:defRPr>
            </a:lvl1pPr>
          </a:lstStyle>
          <a:p>
            <a:r>
              <a:rPr lang="de-CH"/>
              <a:t>4. Februar 2026</a:t>
            </a:r>
          </a:p>
        </p:txBody>
      </p:sp>
    </p:spTree>
    <p:extLst>
      <p:ext uri="{BB962C8B-B14F-4D97-AF65-F5344CB8AC3E}">
        <p14:creationId xmlns:p14="http://schemas.microsoft.com/office/powerpoint/2010/main" val="355360943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Lst>
  <p:hf hdr="0"/>
  <p:txStyles>
    <p:titleStyle>
      <a:lvl1pPr algn="l" defTabSz="914400" rtl="0" eaLnBrk="1" latinLnBrk="0" hangingPunct="1">
        <a:lnSpc>
          <a:spcPct val="90000"/>
        </a:lnSpc>
        <a:spcBef>
          <a:spcPct val="0"/>
        </a:spcBef>
        <a:buNone/>
        <a:defRPr sz="3800" b="1" i="0" kern="1200">
          <a:solidFill>
            <a:srgbClr val="005046"/>
          </a:solidFill>
          <a:latin typeface="+mj-lt"/>
          <a:ea typeface="+mj-ea"/>
          <a:cs typeface="Arial" panose="020B0604020202020204" pitchFamily="34" charset="0"/>
        </a:defRPr>
      </a:lvl1pPr>
    </p:titleStyle>
    <p:bodyStyle>
      <a:lvl1pPr marL="288000" indent="-288000" algn="l" defTabSz="914400" rtl="0" eaLnBrk="1" latinLnBrk="0" hangingPunct="1">
        <a:lnSpc>
          <a:spcPct val="105000"/>
        </a:lnSpc>
        <a:spcBef>
          <a:spcPts val="0"/>
        </a:spcBef>
        <a:spcAft>
          <a:spcPts val="1400"/>
        </a:spcAft>
        <a:buFont typeface="Symbol" pitchFamily="2" charset="2"/>
        <a:buChar char="-"/>
        <a:tabLst/>
        <a:defRPr sz="2800" kern="1200">
          <a:solidFill>
            <a:schemeClr val="tx1"/>
          </a:solidFill>
          <a:latin typeface="+mn-lt"/>
          <a:ea typeface="+mn-ea"/>
          <a:cs typeface="Arial" panose="020B0604020202020204" pitchFamily="34" charset="0"/>
        </a:defRPr>
      </a:lvl1pPr>
      <a:lvl2pPr marL="630000" indent="-288000" algn="l" defTabSz="914400" rtl="0" eaLnBrk="1" latinLnBrk="0" hangingPunct="1">
        <a:lnSpc>
          <a:spcPct val="105000"/>
        </a:lnSpc>
        <a:spcBef>
          <a:spcPts val="0"/>
        </a:spcBef>
        <a:spcAft>
          <a:spcPts val="1400"/>
        </a:spcAft>
        <a:buFont typeface="Symbol" pitchFamily="2" charset="2"/>
        <a:buChar char="-"/>
        <a:tabLst/>
        <a:defRPr sz="2400" kern="1200">
          <a:solidFill>
            <a:schemeClr val="tx1"/>
          </a:solidFill>
          <a:latin typeface="+mn-lt"/>
          <a:ea typeface="+mn-ea"/>
          <a:cs typeface="Arial" panose="020B0604020202020204" pitchFamily="34" charset="0"/>
        </a:defRPr>
      </a:lvl2pPr>
      <a:lvl3pPr marL="900000" indent="-252000" algn="l" defTabSz="914400" rtl="0" eaLnBrk="1" latinLnBrk="0" hangingPunct="1">
        <a:lnSpc>
          <a:spcPct val="105000"/>
        </a:lnSpc>
        <a:spcBef>
          <a:spcPts val="0"/>
        </a:spcBef>
        <a:spcAft>
          <a:spcPts val="1400"/>
        </a:spcAft>
        <a:buFont typeface="Symbol" pitchFamily="2" charset="2"/>
        <a:buChar char="-"/>
        <a:defRPr sz="2000" kern="1200">
          <a:solidFill>
            <a:schemeClr val="tx1"/>
          </a:solidFill>
          <a:latin typeface="+mn-lt"/>
          <a:ea typeface="+mn-ea"/>
          <a:cs typeface="Arial" panose="020B0604020202020204" pitchFamily="34" charset="0"/>
        </a:defRPr>
      </a:lvl3pPr>
      <a:lvl4pPr marL="1152000" indent="-216000" algn="l" defTabSz="914400" rtl="0" eaLnBrk="1" latinLnBrk="0" hangingPunct="1">
        <a:lnSpc>
          <a:spcPct val="105000"/>
        </a:lnSpc>
        <a:spcBef>
          <a:spcPts val="0"/>
        </a:spcBef>
        <a:spcAft>
          <a:spcPts val="1400"/>
        </a:spcAft>
        <a:buFont typeface="Symbol" pitchFamily="2" charset="2"/>
        <a:buChar char="-"/>
        <a:defRPr sz="1800" kern="1200">
          <a:solidFill>
            <a:schemeClr val="tx1"/>
          </a:solidFill>
          <a:latin typeface="+mn-lt"/>
          <a:ea typeface="+mn-ea"/>
          <a:cs typeface="Arial" panose="020B0604020202020204" pitchFamily="34" charset="0"/>
        </a:defRPr>
      </a:lvl4pPr>
      <a:lvl5pPr marL="1368000" indent="-180000" algn="l" defTabSz="914400" rtl="0" eaLnBrk="1" latinLnBrk="0" hangingPunct="1">
        <a:lnSpc>
          <a:spcPct val="105000"/>
        </a:lnSpc>
        <a:spcBef>
          <a:spcPts val="0"/>
        </a:spcBef>
        <a:spcAft>
          <a:spcPts val="1400"/>
        </a:spcAft>
        <a:buFont typeface="Symbol" pitchFamily="2" charset="2"/>
        <a:buChar char="-"/>
        <a:tabLst/>
        <a:defRPr sz="14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p15:clr>
            <a:srgbClr val="F26B43"/>
          </p15:clr>
        </p15:guide>
        <p15:guide id="4" orient="horz" pos="3974">
          <p15:clr>
            <a:srgbClr val="F26B43"/>
          </p15:clr>
        </p15:guide>
        <p15:guide id="7" pos="2797">
          <p15:clr>
            <a:srgbClr val="F26B43"/>
          </p15:clr>
        </p15:guide>
        <p15:guide id="8" orient="horz" pos="210">
          <p15:clr>
            <a:srgbClr val="F26B43"/>
          </p15:clr>
        </p15:guide>
        <p15:guide id="9" pos="7378">
          <p15:clr>
            <a:srgbClr val="F26B43"/>
          </p15:clr>
        </p15:guide>
        <p15:guide id="10" orient="horz" pos="618">
          <p15:clr>
            <a:srgbClr val="F26B43"/>
          </p15:clr>
        </p15:guide>
        <p15:guide id="11" orient="horz" pos="799">
          <p15:clr>
            <a:srgbClr val="F26B43"/>
          </p15:clr>
        </p15:guide>
        <p15:guide id="12" orient="horz" pos="1253">
          <p15:clr>
            <a:srgbClr val="F26B43"/>
          </p15:clr>
        </p15:guide>
        <p15:guide id="13" orient="horz" pos="1480">
          <p15:clr>
            <a:srgbClr val="F26B43"/>
          </p15:clr>
        </p15:guide>
        <p15:guide id="14" orient="horz" pos="1933">
          <p15:clr>
            <a:srgbClr val="F26B43"/>
          </p15:clr>
        </p15:guide>
        <p15:guide id="15" orient="horz" pos="2160">
          <p15:clr>
            <a:srgbClr val="F26B43"/>
          </p15:clr>
        </p15:guide>
        <p15:guide id="16" orient="horz" pos="2614">
          <p15:clr>
            <a:srgbClr val="F26B43"/>
          </p15:clr>
        </p15:guide>
        <p15:guide id="17" orient="horz" pos="2840">
          <p15:clr>
            <a:srgbClr val="F26B43"/>
          </p15:clr>
        </p15:guide>
        <p15:guide id="18" orient="horz" pos="3294">
          <p15:clr>
            <a:srgbClr val="F26B43"/>
          </p15:clr>
        </p15:guide>
        <p15:guide id="19" orient="horz" pos="3521">
          <p15:clr>
            <a:srgbClr val="F26B43"/>
          </p15:clr>
        </p15:guide>
        <p15:guide id="20" pos="2048">
          <p15:clr>
            <a:srgbClr val="F26B43"/>
          </p15:clr>
        </p15:guide>
        <p15:guide id="21" pos="5632">
          <p15:clr>
            <a:srgbClr val="F26B43"/>
          </p15:clr>
        </p15:guide>
        <p15:guide id="22" pos="2003">
          <p15:clr>
            <a:srgbClr val="F26B43"/>
          </p15:clr>
        </p15:guide>
        <p15:guide id="23" pos="2094">
          <p15:clr>
            <a:srgbClr val="F26B43"/>
          </p15:clr>
        </p15:guide>
        <p15:guide id="24" pos="3795">
          <p15:clr>
            <a:srgbClr val="F26B43"/>
          </p15:clr>
        </p15:guide>
        <p15:guide id="25" pos="3885">
          <p15:clr>
            <a:srgbClr val="F26B43"/>
          </p15:clr>
        </p15:guide>
        <p15:guide id="26" pos="5586">
          <p15:clr>
            <a:srgbClr val="F26B43"/>
          </p15:clr>
        </p15:guide>
        <p15:guide id="27" pos="5677">
          <p15:clr>
            <a:srgbClr val="F26B43"/>
          </p15:clr>
        </p15:guide>
        <p15:guide id="28" orient="horz" pos="4224">
          <p15:clr>
            <a:srgbClr val="F26B43"/>
          </p15:clr>
        </p15:guide>
        <p15:guide id="29" orient="horz" pos="4156">
          <p15:clr>
            <a:srgbClr val="F26B43"/>
          </p15:clr>
        </p15:guide>
        <p15:guide id="30" pos="665">
          <p15:clr>
            <a:srgbClr val="F26B43"/>
          </p15:clr>
        </p15:guide>
        <p15:guide id="31" pos="701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1A47E1C-E673-9DD8-AAC0-43BDACB0DDC6}"/>
              </a:ext>
            </a:extLst>
          </p:cNvPr>
          <p:cNvSpPr>
            <a:spLocks noGrp="1"/>
          </p:cNvSpPr>
          <p:nvPr>
            <p:ph type="title"/>
          </p:nvPr>
        </p:nvSpPr>
        <p:spPr>
          <a:xfrm>
            <a:off x="1416049" y="981075"/>
            <a:ext cx="7451725" cy="627739"/>
          </a:xfrm>
          <a:prstGeom prst="rect">
            <a:avLst/>
          </a:prstGeom>
        </p:spPr>
        <p:txBody>
          <a:bodyPr vert="horz" lIns="0" tIns="0" rIns="0" bIns="0" rtlCol="0" anchor="t">
            <a:noAutofit/>
          </a:bodyPr>
          <a:lstStyle/>
          <a:p>
            <a:r>
              <a:rPr lang="de-DE" dirty="0"/>
              <a:t>Mastertitelformat bearbeiten</a:t>
            </a:r>
          </a:p>
        </p:txBody>
      </p:sp>
    </p:spTree>
    <p:extLst>
      <p:ext uri="{BB962C8B-B14F-4D97-AF65-F5344CB8AC3E}">
        <p14:creationId xmlns:p14="http://schemas.microsoft.com/office/powerpoint/2010/main" val="48431117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hf hdr="0"/>
  <p:txStyles>
    <p:titleStyle>
      <a:lvl1pPr algn="l" defTabSz="914400" rtl="0" eaLnBrk="1" latinLnBrk="0" hangingPunct="1">
        <a:lnSpc>
          <a:spcPct val="90000"/>
        </a:lnSpc>
        <a:spcBef>
          <a:spcPct val="0"/>
        </a:spcBef>
        <a:buNone/>
        <a:defRPr sz="3800" b="1" i="0" kern="1200">
          <a:solidFill>
            <a:srgbClr val="0059F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Symbol"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mbol"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Symbol"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Symbol"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Symbol"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p15:clr>
            <a:srgbClr val="F26B43"/>
          </p15:clr>
        </p15:guide>
        <p15:guide id="4" orient="horz" pos="3974">
          <p15:clr>
            <a:srgbClr val="F26B43"/>
          </p15:clr>
        </p15:guide>
        <p15:guide id="7" pos="3840">
          <p15:clr>
            <a:srgbClr val="F26B43"/>
          </p15:clr>
        </p15:guide>
        <p15:guide id="8" orient="horz" pos="210">
          <p15:clr>
            <a:srgbClr val="F26B43"/>
          </p15:clr>
        </p15:guide>
        <p15:guide id="9" pos="7378">
          <p15:clr>
            <a:srgbClr val="F26B43"/>
          </p15:clr>
        </p15:guide>
        <p15:guide id="10" orient="horz" pos="618">
          <p15:clr>
            <a:srgbClr val="F26B43"/>
          </p15:clr>
        </p15:guide>
        <p15:guide id="11" orient="horz" pos="799">
          <p15:clr>
            <a:srgbClr val="F26B43"/>
          </p15:clr>
        </p15:guide>
        <p15:guide id="12" orient="horz" pos="1253">
          <p15:clr>
            <a:srgbClr val="F26B43"/>
          </p15:clr>
        </p15:guide>
        <p15:guide id="13" orient="horz" pos="1480">
          <p15:clr>
            <a:srgbClr val="F26B43"/>
          </p15:clr>
        </p15:guide>
        <p15:guide id="14" orient="horz" pos="1933">
          <p15:clr>
            <a:srgbClr val="F26B43"/>
          </p15:clr>
        </p15:guide>
        <p15:guide id="15" orient="horz" pos="2160">
          <p15:clr>
            <a:srgbClr val="F26B43"/>
          </p15:clr>
        </p15:guide>
        <p15:guide id="16" orient="horz" pos="2614">
          <p15:clr>
            <a:srgbClr val="F26B43"/>
          </p15:clr>
        </p15:guide>
        <p15:guide id="17" orient="horz" pos="2840">
          <p15:clr>
            <a:srgbClr val="F26B43"/>
          </p15:clr>
        </p15:guide>
        <p15:guide id="18" orient="horz" pos="3294">
          <p15:clr>
            <a:srgbClr val="F26B43"/>
          </p15:clr>
        </p15:guide>
        <p15:guide id="19" orient="horz" pos="3521">
          <p15:clr>
            <a:srgbClr val="F26B43"/>
          </p15:clr>
        </p15:guide>
        <p15:guide id="20" pos="2048">
          <p15:clr>
            <a:srgbClr val="F26B43"/>
          </p15:clr>
        </p15:guide>
        <p15:guide id="21" pos="5632">
          <p15:clr>
            <a:srgbClr val="F26B43"/>
          </p15:clr>
        </p15:guide>
        <p15:guide id="22" pos="2003">
          <p15:clr>
            <a:srgbClr val="F26B43"/>
          </p15:clr>
        </p15:guide>
        <p15:guide id="23" pos="2094">
          <p15:clr>
            <a:srgbClr val="F26B43"/>
          </p15:clr>
        </p15:guide>
        <p15:guide id="24" pos="3795">
          <p15:clr>
            <a:srgbClr val="F26B43"/>
          </p15:clr>
        </p15:guide>
        <p15:guide id="25" pos="3885">
          <p15:clr>
            <a:srgbClr val="F26B43"/>
          </p15:clr>
        </p15:guide>
        <p15:guide id="26" pos="5586">
          <p15:clr>
            <a:srgbClr val="F26B43"/>
          </p15:clr>
        </p15:guide>
        <p15:guide id="27" pos="5677">
          <p15:clr>
            <a:srgbClr val="F26B43"/>
          </p15:clr>
        </p15:guide>
        <p15:guide id="28" orient="horz" pos="4224">
          <p15:clr>
            <a:srgbClr val="F26B43"/>
          </p15:clr>
        </p15:guide>
        <p15:guide id="29" orient="horz" pos="4156">
          <p15:clr>
            <a:srgbClr val="F26B43"/>
          </p15:clr>
        </p15:guide>
        <p15:guide id="30" pos="665">
          <p15:clr>
            <a:srgbClr val="F26B43"/>
          </p15:clr>
        </p15:guide>
        <p15:guide id="31" pos="7015">
          <p15:clr>
            <a:srgbClr val="F26B43"/>
          </p15:clr>
        </p15:guide>
        <p15:guide id="32" pos="8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phtg.ch/weiterbildung/dokumente-weiterbildung" TargetMode="External"/><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s://phtg.ch/veranstaltungen/themenreihe-heterogenitaet-in-der-schule" TargetMode="External"/><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91633" y="4114800"/>
            <a:ext cx="10464800" cy="2410544"/>
          </a:xfrm>
        </p:spPr>
        <p:txBody>
          <a:bodyPr/>
          <a:lstStyle/>
          <a:p>
            <a:pPr eaLnBrk="1" hangingPunct="1"/>
            <a:r>
              <a:rPr lang="de-DE" altLang="de-DE" dirty="0"/>
              <a:t>Informationen aus</a:t>
            </a:r>
            <a:br>
              <a:rPr lang="de-DE" altLang="de-DE" dirty="0"/>
            </a:br>
            <a:r>
              <a:rPr lang="de-DE" altLang="de-DE" dirty="0"/>
              <a:t>Departement und Amt</a:t>
            </a:r>
            <a:br>
              <a:rPr lang="de-DE" altLang="de-DE" dirty="0"/>
            </a:br>
            <a:r>
              <a:rPr lang="de-DE" altLang="de-DE" sz="2400" b="0" dirty="0"/>
              <a:t>Jahrestagung TKHL, 6. Mai 2026</a:t>
            </a:r>
            <a:endParaRPr lang="de-DE" altLang="de-DE"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5292E11-6F27-B590-5F48-6FFDCAC8CDF6}"/>
              </a:ext>
            </a:extLst>
          </p:cNvPr>
          <p:cNvSpPr>
            <a:spLocks noGrp="1"/>
          </p:cNvSpPr>
          <p:nvPr>
            <p:ph type="title"/>
          </p:nvPr>
        </p:nvSpPr>
        <p:spPr>
          <a:xfrm>
            <a:off x="838200" y="1313709"/>
            <a:ext cx="10515600" cy="675131"/>
          </a:xfrm>
        </p:spPr>
        <p:txBody>
          <a:bodyPr/>
          <a:lstStyle/>
          <a:p>
            <a:r>
              <a:rPr lang="de-CH" dirty="0"/>
              <a:t>Materialien zur Vermittlung des Schulsystems</a:t>
            </a:r>
          </a:p>
        </p:txBody>
      </p:sp>
      <p:sp>
        <p:nvSpPr>
          <p:cNvPr id="4" name="Inhaltsplatzhalter 3">
            <a:extLst>
              <a:ext uri="{FF2B5EF4-FFF2-40B4-BE49-F238E27FC236}">
                <a16:creationId xmlns:a16="http://schemas.microsoft.com/office/drawing/2014/main" id="{509D3173-544D-CFDA-B636-F180B778A44F}"/>
              </a:ext>
            </a:extLst>
          </p:cNvPr>
          <p:cNvSpPr>
            <a:spLocks noGrp="1"/>
          </p:cNvSpPr>
          <p:nvPr>
            <p:ph sz="half" idx="1"/>
          </p:nvPr>
        </p:nvSpPr>
        <p:spPr>
          <a:xfrm>
            <a:off x="838199" y="2022388"/>
            <a:ext cx="5056401" cy="4613362"/>
          </a:xfrm>
          <a:solidFill>
            <a:schemeClr val="bg1">
              <a:lumMod val="95000"/>
            </a:schemeClr>
          </a:solidFill>
        </p:spPr>
        <p:txBody>
          <a:bodyPr/>
          <a:lstStyle/>
          <a:p>
            <a:pPr marL="0" indent="0">
              <a:buNone/>
            </a:pPr>
            <a:r>
              <a:rPr lang="de-CH" sz="2400" b="1" dirty="0"/>
              <a:t>Visualisierungen</a:t>
            </a:r>
          </a:p>
        </p:txBody>
      </p:sp>
      <p:sp>
        <p:nvSpPr>
          <p:cNvPr id="5" name="Inhaltsplatzhalter 4">
            <a:extLst>
              <a:ext uri="{FF2B5EF4-FFF2-40B4-BE49-F238E27FC236}">
                <a16:creationId xmlns:a16="http://schemas.microsoft.com/office/drawing/2014/main" id="{789BAAF7-8649-D1B3-1B12-E1052DD9C8D3}"/>
              </a:ext>
            </a:extLst>
          </p:cNvPr>
          <p:cNvSpPr>
            <a:spLocks noGrp="1"/>
          </p:cNvSpPr>
          <p:nvPr>
            <p:ph sz="half" idx="2"/>
          </p:nvPr>
        </p:nvSpPr>
        <p:spPr>
          <a:xfrm>
            <a:off x="6297400" y="2022389"/>
            <a:ext cx="5257800" cy="4613361"/>
          </a:xfrm>
          <a:solidFill>
            <a:schemeClr val="bg1">
              <a:lumMod val="95000"/>
            </a:schemeClr>
          </a:solidFill>
        </p:spPr>
        <p:txBody>
          <a:bodyPr/>
          <a:lstStyle/>
          <a:p>
            <a:pPr marL="0" indent="0">
              <a:buNone/>
            </a:pPr>
            <a:r>
              <a:rPr lang="de-CH" sz="2400" b="1" dirty="0"/>
              <a:t>Ideen und Werbung </a:t>
            </a:r>
          </a:p>
          <a:p>
            <a:pPr marL="0" indent="0">
              <a:buNone/>
            </a:pPr>
            <a:r>
              <a:rPr lang="de-CH" sz="2400" dirty="0"/>
              <a:t>A Ideenblatt für Vermittlung </a:t>
            </a:r>
          </a:p>
          <a:p>
            <a:pPr marL="0" indent="0">
              <a:buNone/>
            </a:pPr>
            <a:endParaRPr lang="de-CH" sz="2400" dirty="0"/>
          </a:p>
          <a:p>
            <a:pPr marL="0" indent="0">
              <a:buNone/>
            </a:pPr>
            <a:endParaRPr lang="de-CH" sz="2400" dirty="0"/>
          </a:p>
          <a:p>
            <a:pPr marL="0" indent="0">
              <a:buNone/>
            </a:pPr>
            <a:r>
              <a:rPr lang="de-CH" sz="2400" dirty="0"/>
              <a:t>B Werbe-Flyer für Broschüren</a:t>
            </a:r>
          </a:p>
        </p:txBody>
      </p:sp>
      <p:sp>
        <p:nvSpPr>
          <p:cNvPr id="2" name="Foliennummernplatzhalter 1">
            <a:extLst>
              <a:ext uri="{FF2B5EF4-FFF2-40B4-BE49-F238E27FC236}">
                <a16:creationId xmlns:a16="http://schemas.microsoft.com/office/drawing/2014/main" id="{88BAD935-70E3-AED5-2CF3-AD6A0EA94384}"/>
              </a:ext>
            </a:extLst>
          </p:cNvPr>
          <p:cNvSpPr>
            <a:spLocks noGrp="1"/>
          </p:cNvSpPr>
          <p:nvPr>
            <p:ph type="sldNum" sz="quarter" idx="12"/>
          </p:nvPr>
        </p:nvSpPr>
        <p:spPr/>
        <p:txBody>
          <a:bodyPr/>
          <a:lstStyle/>
          <a:p>
            <a:pPr>
              <a:defRPr/>
            </a:pPr>
            <a:fld id="{1F3E3A7C-E688-40E1-B8CD-848411C61A9A}" type="slidenum">
              <a:rPr lang="de-CH" smtClean="0"/>
              <a:pPr>
                <a:defRPr/>
              </a:pPr>
              <a:t>10</a:t>
            </a:fld>
            <a:endParaRPr lang="de-CH"/>
          </a:p>
        </p:txBody>
      </p:sp>
      <p:pic>
        <p:nvPicPr>
          <p:cNvPr id="6" name="Grafik 5">
            <a:extLst>
              <a:ext uri="{FF2B5EF4-FFF2-40B4-BE49-F238E27FC236}">
                <a16:creationId xmlns:a16="http://schemas.microsoft.com/office/drawing/2014/main" id="{BD2CBD26-D049-5B57-8C02-6CEF4809EB79}"/>
              </a:ext>
            </a:extLst>
          </p:cNvPr>
          <p:cNvPicPr>
            <a:picLocks noChangeAspect="1"/>
          </p:cNvPicPr>
          <p:nvPr/>
        </p:nvPicPr>
        <p:blipFill>
          <a:blip r:embed="rId3"/>
          <a:stretch>
            <a:fillRect/>
          </a:stretch>
        </p:blipFill>
        <p:spPr>
          <a:xfrm>
            <a:off x="870280" y="2516075"/>
            <a:ext cx="2697683" cy="1906322"/>
          </a:xfrm>
          <a:prstGeom prst="rect">
            <a:avLst/>
          </a:prstGeom>
          <a:ln>
            <a:solidFill>
              <a:schemeClr val="tx1"/>
            </a:solidFill>
          </a:ln>
        </p:spPr>
      </p:pic>
      <p:pic>
        <p:nvPicPr>
          <p:cNvPr id="7" name="Inhaltsplatzhalter 13">
            <a:extLst>
              <a:ext uri="{FF2B5EF4-FFF2-40B4-BE49-F238E27FC236}">
                <a16:creationId xmlns:a16="http://schemas.microsoft.com/office/drawing/2014/main" id="{DBB4D7E3-EBEE-C698-4ADD-176F47BE5421}"/>
              </a:ext>
            </a:extLst>
          </p:cNvPr>
          <p:cNvPicPr>
            <a:picLocks noChangeAspect="1"/>
          </p:cNvPicPr>
          <p:nvPr/>
        </p:nvPicPr>
        <p:blipFill>
          <a:blip r:embed="rId4"/>
          <a:stretch>
            <a:fillRect/>
          </a:stretch>
        </p:blipFill>
        <p:spPr>
          <a:xfrm>
            <a:off x="906132" y="4587649"/>
            <a:ext cx="2706347" cy="1913284"/>
          </a:xfrm>
          <a:prstGeom prst="rect">
            <a:avLst/>
          </a:prstGeom>
          <a:ln>
            <a:solidFill>
              <a:schemeClr val="tx1"/>
            </a:solidFill>
          </a:ln>
        </p:spPr>
      </p:pic>
      <p:pic>
        <p:nvPicPr>
          <p:cNvPr id="8" name="Grafik 7">
            <a:extLst>
              <a:ext uri="{FF2B5EF4-FFF2-40B4-BE49-F238E27FC236}">
                <a16:creationId xmlns:a16="http://schemas.microsoft.com/office/drawing/2014/main" id="{D7285051-3953-3B8E-A936-3FD968D2E900}"/>
              </a:ext>
            </a:extLst>
          </p:cNvPr>
          <p:cNvPicPr>
            <a:picLocks noChangeAspect="1"/>
          </p:cNvPicPr>
          <p:nvPr/>
        </p:nvPicPr>
        <p:blipFill>
          <a:blip r:embed="rId5"/>
          <a:stretch>
            <a:fillRect/>
          </a:stretch>
        </p:blipFill>
        <p:spPr>
          <a:xfrm>
            <a:off x="3052901" y="3502784"/>
            <a:ext cx="2697683" cy="1922168"/>
          </a:xfrm>
          <a:prstGeom prst="rect">
            <a:avLst/>
          </a:prstGeom>
        </p:spPr>
      </p:pic>
      <p:pic>
        <p:nvPicPr>
          <p:cNvPr id="10" name="Grafik 9" descr="Ein Bild, das Text, Screenshot, Schrift, Betriebssystem enthält.&#10;&#10;KI-generierte Inhalte können fehlerhaft sein.">
            <a:extLst>
              <a:ext uri="{FF2B5EF4-FFF2-40B4-BE49-F238E27FC236}">
                <a16:creationId xmlns:a16="http://schemas.microsoft.com/office/drawing/2014/main" id="{95023B61-2A1C-9B4B-C248-55259376ED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8716" y="4188727"/>
            <a:ext cx="2953137" cy="2096502"/>
          </a:xfrm>
          <a:prstGeom prst="rect">
            <a:avLst/>
          </a:prstGeom>
        </p:spPr>
      </p:pic>
      <p:pic>
        <p:nvPicPr>
          <p:cNvPr id="9" name="Grafik 8">
            <a:extLst>
              <a:ext uri="{FF2B5EF4-FFF2-40B4-BE49-F238E27FC236}">
                <a16:creationId xmlns:a16="http://schemas.microsoft.com/office/drawing/2014/main" id="{93704BD0-8D00-3C18-A1F2-5CD690CC50D6}"/>
              </a:ext>
            </a:extLst>
          </p:cNvPr>
          <p:cNvPicPr>
            <a:picLocks noChangeAspect="1"/>
          </p:cNvPicPr>
          <p:nvPr/>
        </p:nvPicPr>
        <p:blipFill>
          <a:blip r:embed="rId7"/>
          <a:stretch>
            <a:fillRect/>
          </a:stretch>
        </p:blipFill>
        <p:spPr>
          <a:xfrm>
            <a:off x="10289910" y="4477416"/>
            <a:ext cx="1597290" cy="1597290"/>
          </a:xfrm>
          <a:prstGeom prst="rect">
            <a:avLst/>
          </a:prstGeom>
        </p:spPr>
      </p:pic>
    </p:spTree>
    <p:extLst>
      <p:ext uri="{BB962C8B-B14F-4D97-AF65-F5344CB8AC3E}">
        <p14:creationId xmlns:p14="http://schemas.microsoft.com/office/powerpoint/2010/main" val="362380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8C6BE-ABEA-8446-FD99-A181860D09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5D785B-CC07-78AE-0726-093F474EF482}"/>
              </a:ext>
            </a:extLst>
          </p:cNvPr>
          <p:cNvSpPr>
            <a:spLocks noGrp="1"/>
          </p:cNvSpPr>
          <p:nvPr>
            <p:ph type="title"/>
          </p:nvPr>
        </p:nvSpPr>
        <p:spPr/>
        <p:txBody>
          <a:bodyPr/>
          <a:lstStyle/>
          <a:p>
            <a:r>
              <a:rPr lang="de-CH" b="1" dirty="0"/>
              <a:t>Beratung und Weiterbildung</a:t>
            </a:r>
            <a:br>
              <a:rPr lang="de-CH" b="1" dirty="0"/>
            </a:br>
            <a:endParaRPr lang="de-CH" dirty="0">
              <a:solidFill>
                <a:srgbClr val="FF0000"/>
              </a:solidFill>
            </a:endParaRPr>
          </a:p>
        </p:txBody>
      </p:sp>
    </p:spTree>
    <p:extLst>
      <p:ext uri="{BB962C8B-B14F-4D97-AF65-F5344CB8AC3E}">
        <p14:creationId xmlns:p14="http://schemas.microsoft.com/office/powerpoint/2010/main" val="131717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E6B67-7DED-D27B-E015-30F72539489C}"/>
              </a:ext>
            </a:extLst>
          </p:cNvPr>
          <p:cNvSpPr>
            <a:spLocks noGrp="1"/>
          </p:cNvSpPr>
          <p:nvPr>
            <p:ph type="ctrTitle"/>
          </p:nvPr>
        </p:nvSpPr>
        <p:spPr/>
        <p:txBody>
          <a:bodyPr/>
          <a:lstStyle/>
          <a:p>
            <a:r>
              <a:rPr lang="de-CH" dirty="0" err="1"/>
              <a:t>Neu.Flexibel.Digital</a:t>
            </a:r>
            <a:endParaRPr lang="de-CH" dirty="0"/>
          </a:p>
        </p:txBody>
      </p:sp>
      <p:sp>
        <p:nvSpPr>
          <p:cNvPr id="7" name="Textplatzhalter 6">
            <a:extLst>
              <a:ext uri="{FF2B5EF4-FFF2-40B4-BE49-F238E27FC236}">
                <a16:creationId xmlns:a16="http://schemas.microsoft.com/office/drawing/2014/main" id="{0BAA3640-B8C7-B8E6-C897-7230A805D334}"/>
              </a:ext>
            </a:extLst>
          </p:cNvPr>
          <p:cNvSpPr>
            <a:spLocks noGrp="1"/>
          </p:cNvSpPr>
          <p:nvPr>
            <p:ph type="body" idx="1"/>
          </p:nvPr>
        </p:nvSpPr>
        <p:spPr>
          <a:xfrm>
            <a:off x="479425" y="2349500"/>
            <a:ext cx="5255538" cy="2159000"/>
          </a:xfrm>
        </p:spPr>
        <p:txBody>
          <a:bodyPr/>
          <a:lstStyle/>
          <a:p>
            <a:pPr>
              <a:lnSpc>
                <a:spcPct val="115000"/>
              </a:lnSpc>
              <a:spcAft>
                <a:spcPts val="1000"/>
              </a:spcAft>
            </a:pPr>
            <a:r>
              <a:rPr lang="en-US" sz="1800" dirty="0">
                <a:effectLst/>
                <a:ea typeface="MS Mincho" panose="02020609040205080304" pitchFamily="49" charset="-128"/>
                <a:cs typeface="Times New Roman" panose="02020603050405020304" pitchFamily="18" charset="0"/>
              </a:rPr>
              <a:t>Es </a:t>
            </a:r>
            <a:r>
              <a:rPr lang="en-US" sz="1800" dirty="0" err="1">
                <a:effectLst/>
                <a:ea typeface="MS Mincho" panose="02020609040205080304" pitchFamily="49" charset="-128"/>
                <a:cs typeface="Times New Roman" panose="02020603050405020304" pitchFamily="18" charset="0"/>
              </a:rPr>
              <a:t>ist</a:t>
            </a:r>
            <a:r>
              <a:rPr lang="en-US" sz="1800" dirty="0">
                <a:effectLst/>
                <a:ea typeface="MS Mincho" panose="02020609040205080304" pitchFamily="49" charset="-128"/>
                <a:cs typeface="Times New Roman" panose="02020603050405020304" pitchFamily="18" charset="0"/>
              </a:rPr>
              <a:t> </a:t>
            </a:r>
            <a:r>
              <a:rPr lang="en-US" sz="1800" dirty="0" err="1">
                <a:effectLst/>
                <a:ea typeface="MS Mincho" panose="02020609040205080304" pitchFamily="49" charset="-128"/>
                <a:cs typeface="Times New Roman" panose="02020603050405020304" pitchFamily="18" charset="0"/>
              </a:rPr>
              <a:t>soweit</a:t>
            </a:r>
            <a:r>
              <a:rPr lang="en-US" sz="1800" dirty="0">
                <a:effectLst/>
                <a:ea typeface="MS Mincho" panose="02020609040205080304" pitchFamily="49" charset="-128"/>
                <a:cs typeface="Times New Roman" panose="02020603050405020304" pitchFamily="18" charset="0"/>
              </a:rPr>
              <a:t>: Unser </a:t>
            </a:r>
            <a:r>
              <a:rPr lang="en-US" sz="1800" dirty="0" err="1">
                <a:effectLst/>
                <a:ea typeface="MS Mincho" panose="02020609040205080304" pitchFamily="49" charset="-128"/>
                <a:cs typeface="Times New Roman" panose="02020603050405020304" pitchFamily="18" charset="0"/>
              </a:rPr>
              <a:t>Weiterbildungsprogramm</a:t>
            </a:r>
            <a:r>
              <a:rPr lang="en-US" sz="1800" dirty="0">
                <a:effectLst/>
                <a:ea typeface="MS Mincho" panose="02020609040205080304" pitchFamily="49" charset="-128"/>
                <a:cs typeface="Times New Roman" panose="02020603050405020304" pitchFamily="18" charset="0"/>
              </a:rPr>
              <a:t> </a:t>
            </a:r>
            <a:r>
              <a:rPr lang="en-US" sz="1800" dirty="0" err="1">
                <a:effectLst/>
                <a:ea typeface="MS Mincho" panose="02020609040205080304" pitchFamily="49" charset="-128"/>
                <a:cs typeface="Times New Roman" panose="02020603050405020304" pitchFamily="18" charset="0"/>
              </a:rPr>
              <a:t>wird</a:t>
            </a:r>
            <a:r>
              <a:rPr lang="en-US" sz="1800" dirty="0">
                <a:effectLst/>
                <a:ea typeface="MS Mincho" panose="02020609040205080304" pitchFamily="49" charset="-128"/>
                <a:cs typeface="Times New Roman" panose="02020603050405020304" pitchFamily="18" charset="0"/>
              </a:rPr>
              <a:t> digital! </a:t>
            </a:r>
          </a:p>
          <a:p>
            <a:pPr>
              <a:lnSpc>
                <a:spcPct val="115000"/>
              </a:lnSpc>
              <a:spcAft>
                <a:spcPts val="1000"/>
              </a:spcAft>
            </a:pPr>
            <a:r>
              <a:rPr lang="en-US" sz="1800" dirty="0">
                <a:effectLst/>
                <a:ea typeface="MS Mincho" panose="02020609040205080304" pitchFamily="49" charset="-128"/>
                <a:cs typeface="Times New Roman" panose="02020603050405020304" pitchFamily="18" charset="0"/>
              </a:rPr>
              <a:t>Ab </a:t>
            </a:r>
            <a:r>
              <a:rPr lang="en-US" dirty="0">
                <a:ea typeface="MS Mincho" panose="02020609040205080304" pitchFamily="49" charset="-128"/>
                <a:cs typeface="Times New Roman" panose="02020603050405020304" pitchFamily="18" charset="0"/>
              </a:rPr>
              <a:t>Ende Mai </a:t>
            </a:r>
            <a:r>
              <a:rPr lang="en-US" sz="1800" dirty="0">
                <a:effectLst/>
                <a:ea typeface="MS Mincho" panose="02020609040205080304" pitchFamily="49" charset="-128"/>
                <a:cs typeface="Times New Roman" panose="02020603050405020304" pitchFamily="18" charset="0"/>
              </a:rPr>
              <a:t>2026 </a:t>
            </a:r>
            <a:r>
              <a:rPr lang="en-US" sz="1800" dirty="0" err="1">
                <a:effectLst/>
                <a:ea typeface="MS Mincho" panose="02020609040205080304" pitchFamily="49" charset="-128"/>
                <a:cs typeface="Times New Roman" panose="02020603050405020304" pitchFamily="18" charset="0"/>
              </a:rPr>
              <a:t>finden</a:t>
            </a:r>
            <a:r>
              <a:rPr lang="en-US" sz="1800" dirty="0">
                <a:effectLst/>
                <a:ea typeface="MS Mincho" panose="02020609040205080304" pitchFamily="49" charset="-128"/>
                <a:cs typeface="Times New Roman" panose="02020603050405020304" pitchFamily="18" charset="0"/>
              </a:rPr>
              <a:t> Sie alle </a:t>
            </a:r>
            <a:r>
              <a:rPr lang="en-US" sz="1800" dirty="0" err="1">
                <a:effectLst/>
                <a:ea typeface="MS Mincho" panose="02020609040205080304" pitchFamily="49" charset="-128"/>
                <a:cs typeface="Times New Roman" panose="02020603050405020304" pitchFamily="18" charset="0"/>
              </a:rPr>
              <a:t>neuen</a:t>
            </a:r>
            <a:r>
              <a:rPr lang="en-US" sz="1800" dirty="0">
                <a:effectLst/>
                <a:ea typeface="MS Mincho" panose="02020609040205080304" pitchFamily="49" charset="-128"/>
                <a:cs typeface="Times New Roman" panose="02020603050405020304" pitchFamily="18" charset="0"/>
              </a:rPr>
              <a:t> </a:t>
            </a:r>
            <a:r>
              <a:rPr lang="en-US" sz="1800" dirty="0" err="1">
                <a:effectLst/>
                <a:ea typeface="MS Mincho" panose="02020609040205080304" pitchFamily="49" charset="-128"/>
                <a:cs typeface="Times New Roman" panose="02020603050405020304" pitchFamily="18" charset="0"/>
              </a:rPr>
              <a:t>Weiterbildungsangebote</a:t>
            </a:r>
            <a:r>
              <a:rPr lang="en-US" sz="1800" dirty="0">
                <a:effectLst/>
                <a:ea typeface="MS Mincho" panose="02020609040205080304" pitchFamily="49" charset="-128"/>
                <a:cs typeface="Times New Roman" panose="02020603050405020304" pitchFamily="18" charset="0"/>
              </a:rPr>
              <a:t> online – </a:t>
            </a:r>
            <a:r>
              <a:rPr lang="en-US" sz="1800" dirty="0" err="1">
                <a:effectLst/>
                <a:ea typeface="MS Mincho" panose="02020609040205080304" pitchFamily="49" charset="-128"/>
                <a:cs typeface="Times New Roman" panose="02020603050405020304" pitchFamily="18" charset="0"/>
              </a:rPr>
              <a:t>übersichtlich</a:t>
            </a:r>
            <a:r>
              <a:rPr lang="en-US" sz="1800" dirty="0">
                <a:effectLst/>
                <a:ea typeface="MS Mincho" panose="02020609040205080304" pitchFamily="49" charset="-128"/>
                <a:cs typeface="Times New Roman" panose="02020603050405020304" pitchFamily="18" charset="0"/>
              </a:rPr>
              <a:t>, </a:t>
            </a:r>
            <a:r>
              <a:rPr lang="en-US" sz="1800" dirty="0" err="1">
                <a:effectLst/>
                <a:ea typeface="MS Mincho" panose="02020609040205080304" pitchFamily="49" charset="-128"/>
                <a:cs typeface="Times New Roman" panose="02020603050405020304" pitchFamily="18" charset="0"/>
              </a:rPr>
              <a:t>interaktiv</a:t>
            </a:r>
            <a:r>
              <a:rPr lang="en-US" sz="1800" dirty="0">
                <a:effectLst/>
                <a:ea typeface="MS Mincho" panose="02020609040205080304" pitchFamily="49" charset="-128"/>
                <a:cs typeface="Times New Roman" panose="02020603050405020304" pitchFamily="18" charset="0"/>
              </a:rPr>
              <a:t> und </a:t>
            </a:r>
            <a:r>
              <a:rPr lang="en-US" sz="1800" dirty="0" err="1">
                <a:effectLst/>
                <a:ea typeface="MS Mincho" panose="02020609040205080304" pitchFamily="49" charset="-128"/>
                <a:cs typeface="Times New Roman" panose="02020603050405020304" pitchFamily="18" charset="0"/>
              </a:rPr>
              <a:t>jederzeit</a:t>
            </a:r>
            <a:r>
              <a:rPr lang="en-US" sz="1800" dirty="0">
                <a:effectLst/>
                <a:ea typeface="MS Mincho" panose="02020609040205080304" pitchFamily="49" charset="-128"/>
                <a:cs typeface="Times New Roman" panose="02020603050405020304" pitchFamily="18" charset="0"/>
              </a:rPr>
              <a:t> </a:t>
            </a:r>
            <a:r>
              <a:rPr lang="en-US" sz="1800" dirty="0" err="1">
                <a:effectLst/>
                <a:ea typeface="MS Mincho" panose="02020609040205080304" pitchFamily="49" charset="-128"/>
                <a:cs typeface="Times New Roman" panose="02020603050405020304" pitchFamily="18" charset="0"/>
              </a:rPr>
              <a:t>aktuell</a:t>
            </a:r>
            <a:r>
              <a:rPr lang="en-US" sz="1800" dirty="0">
                <a:effectLst/>
                <a:ea typeface="MS Mincho" panose="02020609040205080304" pitchFamily="49" charset="-128"/>
                <a:cs typeface="Times New Roman" panose="02020603050405020304" pitchFamily="18" charset="0"/>
              </a:rPr>
              <a:t> </a:t>
            </a:r>
            <a:r>
              <a:rPr lang="en-US" sz="1800" dirty="0" err="1">
                <a:effectLst/>
                <a:ea typeface="MS Mincho" panose="02020609040205080304" pitchFamily="49" charset="-128"/>
                <a:cs typeface="Times New Roman" panose="02020603050405020304" pitchFamily="18" charset="0"/>
              </a:rPr>
              <a:t>abrufbar</a:t>
            </a:r>
            <a:r>
              <a:rPr lang="en-US" sz="1800" dirty="0">
                <a:effectLst/>
                <a:ea typeface="MS Mincho" panose="02020609040205080304" pitchFamily="49" charset="-128"/>
                <a:cs typeface="Times New Roman" panose="02020603050405020304" pitchFamily="18" charset="0"/>
              </a:rPr>
              <a:t>.</a:t>
            </a:r>
          </a:p>
          <a:p>
            <a:pPr>
              <a:lnSpc>
                <a:spcPct val="115000"/>
              </a:lnSpc>
              <a:spcAft>
                <a:spcPts val="1000"/>
              </a:spcAft>
            </a:pPr>
            <a:endParaRPr lang="en-US" dirty="0">
              <a:ea typeface="MS Mincho" panose="02020609040205080304" pitchFamily="49" charset="-128"/>
              <a:cs typeface="Times New Roman" panose="02020603050405020304" pitchFamily="18" charset="0"/>
            </a:endParaRPr>
          </a:p>
          <a:p>
            <a:pPr>
              <a:lnSpc>
                <a:spcPct val="115000"/>
              </a:lnSpc>
              <a:spcAft>
                <a:spcPts val="1000"/>
              </a:spcAft>
            </a:pPr>
            <a:r>
              <a:rPr lang="en-US" sz="1800" dirty="0">
                <a:solidFill>
                  <a:schemeClr val="bg2"/>
                </a:solidFill>
                <a:ea typeface="MS Mincho" panose="02020609040205080304" pitchFamily="49" charset="-128"/>
                <a:cs typeface="Times New Roman" panose="02020603050405020304" pitchFamily="18" charset="0"/>
                <a:hlinkClick r:id="rId3">
                  <a:extLst>
                    <a:ext uri="{A12FA001-AC4F-418D-AE19-62706E023703}">
                      <ahyp:hlinkClr xmlns:ahyp="http://schemas.microsoft.com/office/drawing/2018/hyperlinkcolor" val="tx"/>
                    </a:ext>
                  </a:extLst>
                </a:hlinkClick>
              </a:rPr>
              <a:t>phtg.ch/</a:t>
            </a:r>
            <a:r>
              <a:rPr lang="en-US" sz="1800" dirty="0" err="1">
                <a:solidFill>
                  <a:schemeClr val="bg2"/>
                </a:solidFill>
                <a:ea typeface="MS Mincho" panose="02020609040205080304" pitchFamily="49" charset="-128"/>
                <a:cs typeface="Times New Roman" panose="02020603050405020304" pitchFamily="18" charset="0"/>
                <a:hlinkClick r:id="rId3">
                  <a:extLst>
                    <a:ext uri="{A12FA001-AC4F-418D-AE19-62706E023703}">
                      <ahyp:hlinkClr xmlns:ahyp="http://schemas.microsoft.com/office/drawing/2018/hyperlinkcolor" val="tx"/>
                    </a:ext>
                  </a:extLst>
                </a:hlinkClick>
              </a:rPr>
              <a:t>weiterbildung</a:t>
            </a:r>
            <a:r>
              <a:rPr lang="en-US" sz="1800" dirty="0">
                <a:solidFill>
                  <a:schemeClr val="bg2"/>
                </a:solidFill>
                <a:ea typeface="MS Mincho" panose="02020609040205080304" pitchFamily="49" charset="-128"/>
                <a:cs typeface="Times New Roman" panose="02020603050405020304" pitchFamily="18" charset="0"/>
              </a:rPr>
              <a:t>.</a:t>
            </a:r>
            <a:endParaRPr lang="de-CH" sz="1800" dirty="0">
              <a:solidFill>
                <a:schemeClr val="bg2"/>
              </a:solidFill>
              <a:effectLst/>
              <a:ea typeface="MS Mincho" panose="02020609040205080304" pitchFamily="49" charset="-128"/>
              <a:cs typeface="Times New Roman" panose="02020603050405020304" pitchFamily="18" charset="0"/>
            </a:endParaRPr>
          </a:p>
        </p:txBody>
      </p:sp>
      <p:pic>
        <p:nvPicPr>
          <p:cNvPr id="8" name="Bildplatzhalter 7" descr="Ein Bild, das Menschliches Gesicht, Person, Kleidung, Lächeln enthält.&#10;&#10;KI-generierte Inhalte können fehlerhaft sein.">
            <a:extLst>
              <a:ext uri="{FF2B5EF4-FFF2-40B4-BE49-F238E27FC236}">
                <a16:creationId xmlns:a16="http://schemas.microsoft.com/office/drawing/2014/main" id="{B4A9CE07-915D-AB77-1CD3-C8B3FEA244B9}"/>
              </a:ext>
            </a:extLst>
          </p:cNvPr>
          <p:cNvPicPr>
            <a:picLocks noGrp="1" noChangeAspect="1"/>
          </p:cNvPicPr>
          <p:nvPr>
            <p:ph type="pic" sz="quarter" idx="11"/>
          </p:nvPr>
        </p:nvPicPr>
        <p:blipFill>
          <a:blip r:embed="rId4"/>
          <a:srcRect t="16" b="16"/>
          <a:stretch>
            <a:fillRect/>
          </a:stretch>
        </p:blipFill>
        <p:spPr/>
      </p:pic>
    </p:spTree>
    <p:extLst>
      <p:ext uri="{BB962C8B-B14F-4D97-AF65-F5344CB8AC3E}">
        <p14:creationId xmlns:p14="http://schemas.microsoft.com/office/powerpoint/2010/main" val="3787790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descr="Ein Bild, das Kunst, Origami, Design enthält.&#10;&#10;Automatisch generierte Beschreibung">
            <a:extLst>
              <a:ext uri="{FF2B5EF4-FFF2-40B4-BE49-F238E27FC236}">
                <a16:creationId xmlns:a16="http://schemas.microsoft.com/office/drawing/2014/main" id="{2639CD24-CADF-46E5-2FE4-F46884D8C60D}"/>
              </a:ext>
            </a:extLst>
          </p:cNvPr>
          <p:cNvPicPr>
            <a:picLocks noChangeAspect="1"/>
          </p:cNvPicPr>
          <p:nvPr/>
        </p:nvPicPr>
        <p:blipFill>
          <a:blip r:embed="rId3" cstate="email">
            <a:alphaModFix amt="22000"/>
            <a:extLst>
              <a:ext uri="{28A0092B-C50C-407E-A947-70E740481C1C}">
                <a14:useLocalDpi xmlns:a14="http://schemas.microsoft.com/office/drawing/2010/main"/>
              </a:ext>
            </a:extLst>
          </a:blip>
          <a:srcRect/>
          <a:stretch>
            <a:fillRect/>
          </a:stretch>
        </p:blipFill>
        <p:spPr bwMode="auto">
          <a:xfrm rot="20806715">
            <a:off x="2933308" y="2570482"/>
            <a:ext cx="8808801" cy="495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a:extLst>
              <a:ext uri="{FF2B5EF4-FFF2-40B4-BE49-F238E27FC236}">
                <a16:creationId xmlns:a16="http://schemas.microsoft.com/office/drawing/2014/main" id="{02DA06AA-8791-8308-340C-150824364C85}"/>
              </a:ext>
            </a:extLst>
          </p:cNvPr>
          <p:cNvSpPr>
            <a:spLocks noGrp="1"/>
          </p:cNvSpPr>
          <p:nvPr>
            <p:ph type="title"/>
          </p:nvPr>
        </p:nvSpPr>
        <p:spPr>
          <a:xfrm>
            <a:off x="749692" y="1531448"/>
            <a:ext cx="11129433" cy="862012"/>
          </a:xfrm>
        </p:spPr>
        <p:txBody>
          <a:bodyPr/>
          <a:lstStyle/>
          <a:p>
            <a:r>
              <a:rPr lang="de-CH" dirty="0"/>
              <a:t>Aus der Thementagung werden die «Pädagogische Impulse»</a:t>
            </a:r>
          </a:p>
        </p:txBody>
      </p:sp>
      <p:sp>
        <p:nvSpPr>
          <p:cNvPr id="3" name="Inhaltsplatzhalter 2">
            <a:extLst>
              <a:ext uri="{FF2B5EF4-FFF2-40B4-BE49-F238E27FC236}">
                <a16:creationId xmlns:a16="http://schemas.microsoft.com/office/drawing/2014/main" id="{A7556638-2F4B-0583-5D59-128D5A57AE97}"/>
              </a:ext>
            </a:extLst>
          </p:cNvPr>
          <p:cNvSpPr>
            <a:spLocks noGrp="1"/>
          </p:cNvSpPr>
          <p:nvPr>
            <p:ph idx="1"/>
          </p:nvPr>
        </p:nvSpPr>
        <p:spPr>
          <a:xfrm>
            <a:off x="736985" y="2274373"/>
            <a:ext cx="11129433" cy="3978275"/>
          </a:xfrm>
        </p:spPr>
        <p:txBody>
          <a:bodyPr/>
          <a:lstStyle/>
          <a:p>
            <a:pPr marL="0" indent="0">
              <a:buNone/>
            </a:pPr>
            <a:r>
              <a:rPr lang="de-CH" dirty="0"/>
              <a:t>Angeboten von AV und PHTG. Erste Impulsreihe 2027/28 zum Thema «</a:t>
            </a:r>
            <a:r>
              <a:rPr lang="de-CH" u="sng" dirty="0"/>
              <a:t>Heterogenität</a:t>
            </a:r>
            <a:r>
              <a:rPr lang="de-CH" dirty="0"/>
              <a:t>»:</a:t>
            </a:r>
            <a:br>
              <a:rPr lang="de-CH" dirty="0"/>
            </a:br>
            <a:r>
              <a:rPr lang="de-CH" dirty="0"/>
              <a:t> </a:t>
            </a:r>
          </a:p>
          <a:p>
            <a:pPr lvl="1">
              <a:buFont typeface="Symbol" panose="05050102010706020507" pitchFamily="18" charset="2"/>
              <a:buChar char="-"/>
            </a:pPr>
            <a:r>
              <a:rPr lang="de-CH" dirty="0"/>
              <a:t>Start mit Präsenzveranstaltung im Januar 2027</a:t>
            </a:r>
            <a:br>
              <a:rPr lang="de-CH" dirty="0"/>
            </a:br>
            <a:endParaRPr lang="de-CH" dirty="0"/>
          </a:p>
          <a:p>
            <a:pPr lvl="1">
              <a:buFont typeface="Symbol" panose="05050102010706020507" pitchFamily="18" charset="2"/>
              <a:buChar char="-"/>
            </a:pPr>
            <a:r>
              <a:rPr lang="de-CH" dirty="0"/>
              <a:t>gefolgt von vertiefenden Impulsen (Präsenz oder online)</a:t>
            </a:r>
            <a:br>
              <a:rPr lang="de-CH" dirty="0"/>
            </a:br>
            <a:endParaRPr lang="de-CH" dirty="0"/>
          </a:p>
          <a:p>
            <a:pPr lvl="1">
              <a:buFont typeface="Symbol" panose="05050102010706020507" pitchFamily="18" charset="2"/>
              <a:buChar char="-"/>
            </a:pPr>
            <a:r>
              <a:rPr lang="de-CH" dirty="0"/>
              <a:t>Verknüpfung mit der Reihe «Carte </a:t>
            </a:r>
            <a:r>
              <a:rPr lang="de-CH" dirty="0" err="1"/>
              <a:t>blanche</a:t>
            </a:r>
            <a:r>
              <a:rPr lang="de-CH" dirty="0"/>
              <a:t>» PHTG zum selben Thema </a:t>
            </a:r>
            <a:br>
              <a:rPr lang="de-CH" dirty="0"/>
            </a:br>
            <a:endParaRPr lang="de-CH" dirty="0"/>
          </a:p>
          <a:p>
            <a:pPr lvl="1">
              <a:buFont typeface="Symbol" panose="05050102010706020507" pitchFamily="18" charset="2"/>
              <a:buChar char="-"/>
            </a:pPr>
            <a:r>
              <a:rPr lang="de-CH" dirty="0"/>
              <a:t>Letzte Veranstaltung der Reihe ist Anfang 2028</a:t>
            </a:r>
          </a:p>
        </p:txBody>
      </p:sp>
      <p:sp>
        <p:nvSpPr>
          <p:cNvPr id="4" name="Foliennummernplatzhalter 3">
            <a:extLst>
              <a:ext uri="{FF2B5EF4-FFF2-40B4-BE49-F238E27FC236}">
                <a16:creationId xmlns:a16="http://schemas.microsoft.com/office/drawing/2014/main" id="{676A4DAB-4942-BF14-2519-C93409B7D39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Grafik 5">
            <a:extLst>
              <a:ext uri="{FF2B5EF4-FFF2-40B4-BE49-F238E27FC236}">
                <a16:creationId xmlns:a16="http://schemas.microsoft.com/office/drawing/2014/main" id="{3A0BC9B9-4179-7C16-06D3-319D55A97E8D}"/>
              </a:ext>
            </a:extLst>
          </p:cNvPr>
          <p:cNvPicPr>
            <a:picLocks noChangeAspect="1"/>
          </p:cNvPicPr>
          <p:nvPr/>
        </p:nvPicPr>
        <p:blipFill>
          <a:blip r:embed="rId4"/>
          <a:stretch>
            <a:fillRect/>
          </a:stretch>
        </p:blipFill>
        <p:spPr>
          <a:xfrm>
            <a:off x="736985" y="488365"/>
            <a:ext cx="3312368" cy="558406"/>
          </a:xfrm>
          <a:prstGeom prst="rect">
            <a:avLst/>
          </a:prstGeom>
        </p:spPr>
      </p:pic>
    </p:spTree>
    <p:extLst>
      <p:ext uri="{BB962C8B-B14F-4D97-AF65-F5344CB8AC3E}">
        <p14:creationId xmlns:p14="http://schemas.microsoft.com/office/powerpoint/2010/main" val="265480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1360F1-CA16-193B-2320-68E1D4BE84CD}"/>
              </a:ext>
            </a:extLst>
          </p:cNvPr>
          <p:cNvSpPr>
            <a:spLocks noGrp="1"/>
          </p:cNvSpPr>
          <p:nvPr>
            <p:ph type="title"/>
          </p:nvPr>
        </p:nvSpPr>
        <p:spPr>
          <a:xfrm>
            <a:off x="487362" y="846162"/>
            <a:ext cx="11233150" cy="6325737"/>
          </a:xfrm>
        </p:spPr>
        <p:txBody>
          <a:bodyPr/>
          <a:lstStyle/>
          <a:p>
            <a:pPr algn="l"/>
            <a:r>
              <a:rPr lang="de-CH" sz="2800" dirty="0">
                <a:solidFill>
                  <a:schemeClr val="accent6"/>
                </a:solidFill>
              </a:rPr>
              <a:t>Carte Blanche: «Heterogenität in der Schule» </a:t>
            </a:r>
            <a:br>
              <a:rPr lang="de-CH" sz="2800" dirty="0">
                <a:solidFill>
                  <a:schemeClr val="accent6"/>
                </a:solidFill>
              </a:rPr>
            </a:br>
            <a:r>
              <a:rPr lang="de-CH" sz="2800" dirty="0">
                <a:solidFill>
                  <a:schemeClr val="accent6"/>
                </a:solidFill>
              </a:rPr>
              <a:t>Impuls. Praxis. Austausch.</a:t>
            </a:r>
            <a:br>
              <a:rPr lang="de-CH" sz="2800" dirty="0">
                <a:solidFill>
                  <a:schemeClr val="accent6"/>
                </a:solidFill>
              </a:rPr>
            </a:br>
            <a:r>
              <a:rPr lang="de-CH" sz="2800" dirty="0">
                <a:solidFill>
                  <a:schemeClr val="accent6"/>
                </a:solidFill>
              </a:rPr>
              <a:t> </a:t>
            </a:r>
            <a:br>
              <a:rPr lang="de-CH" sz="2800" dirty="0">
                <a:solidFill>
                  <a:schemeClr val="accent6"/>
                </a:solidFill>
              </a:rPr>
            </a:br>
            <a:r>
              <a:rPr lang="de-CH" sz="2000" b="0" dirty="0">
                <a:solidFill>
                  <a:schemeClr val="tx1"/>
                </a:solidFill>
              </a:rPr>
              <a:t>Eine Veranstaltungsreihe der Pädagogischen Hochschule Thurgau in Zusammenarbeit mit Schulen des Kantons Thurgau.</a:t>
            </a:r>
            <a:br>
              <a:rPr lang="de-CH" sz="2000" b="0" dirty="0">
                <a:solidFill>
                  <a:schemeClr val="tx1"/>
                </a:solidFill>
              </a:rPr>
            </a:br>
            <a:r>
              <a:rPr lang="de-CH" sz="2000" u="sng" dirty="0">
                <a:solidFill>
                  <a:srgbClr val="467886"/>
                </a:solidFill>
                <a:latin typeface="Arial" panose="020B0604020202020204" pitchFamily="34" charset="0"/>
                <a:ea typeface="Aptos" panose="020B0004020202020204" pitchFamily="34" charset="0"/>
                <a:cs typeface="Aptos" panose="020B0004020202020204" pitchFamily="34" charset="0"/>
                <a:hlinkClick r:id="rId3"/>
              </a:rPr>
              <a:t> https://phtg.ch/veranstaltungen/themenreihe-heterogenitaet-in-der-schule</a:t>
            </a:r>
            <a:br>
              <a:rPr lang="de-CH" sz="2000" b="0" dirty="0">
                <a:solidFill>
                  <a:schemeClr val="tx1"/>
                </a:solidFill>
              </a:rPr>
            </a:br>
            <a:br>
              <a:rPr lang="de-CH" sz="2000" dirty="0">
                <a:solidFill>
                  <a:schemeClr val="tx1"/>
                </a:solidFill>
              </a:rPr>
            </a:br>
            <a:r>
              <a:rPr lang="de-CH" sz="2000" b="0" i="1" dirty="0">
                <a:solidFill>
                  <a:schemeClr val="tx1"/>
                </a:solidFill>
              </a:rPr>
              <a:t>Die Themenreihe spricht alle im Schulfeld Tätigen an, insbesondere Schulgemeinden, Schulleitungen, Lehrpersonen, Verbände, Fachpersonen aus Schulsozialarbeit, Heilpädagogik, Logopädie, Betreuung… </a:t>
            </a:r>
            <a:br>
              <a:rPr lang="de-CH" sz="2000" b="0" i="1" dirty="0">
                <a:solidFill>
                  <a:schemeClr val="tx1"/>
                </a:solidFill>
              </a:rPr>
            </a:br>
            <a:br>
              <a:rPr lang="de-CH" sz="3200" b="0" i="1" dirty="0">
                <a:solidFill>
                  <a:schemeClr val="tx1"/>
                </a:solidFill>
              </a:rPr>
            </a:br>
            <a:br>
              <a:rPr lang="de-CH" sz="3200" dirty="0">
                <a:solidFill>
                  <a:schemeClr val="tx1"/>
                </a:solidFill>
              </a:rPr>
            </a:br>
            <a:br>
              <a:rPr lang="de-CH" sz="1800" dirty="0">
                <a:effectLst/>
                <a:latin typeface="Aptos" panose="020B0004020202020204" pitchFamily="34" charset="0"/>
                <a:ea typeface="Aptos" panose="020B0004020202020204" pitchFamily="34" charset="0"/>
                <a:cs typeface="Aptos" panose="020B0004020202020204" pitchFamily="34" charset="0"/>
              </a:rPr>
            </a:br>
            <a:r>
              <a:rPr lang="de-DE" sz="3200" dirty="0"/>
              <a:t> </a:t>
            </a:r>
            <a:endParaRPr lang="de-CH" sz="3200" dirty="0"/>
          </a:p>
        </p:txBody>
      </p:sp>
      <p:sp>
        <p:nvSpPr>
          <p:cNvPr id="3" name="Fußzeilenplatzhalter 2">
            <a:extLst>
              <a:ext uri="{FF2B5EF4-FFF2-40B4-BE49-F238E27FC236}">
                <a16:creationId xmlns:a16="http://schemas.microsoft.com/office/drawing/2014/main" id="{493AB2B4-7772-3E28-8F93-EE031F38326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srgbClr val="000000"/>
                </a:solidFill>
                <a:effectLst/>
                <a:uLnTx/>
                <a:uFillTx/>
                <a:latin typeface="Arial" panose="020B0604020202020204"/>
                <a:ea typeface="+mn-ea"/>
                <a:cs typeface="+mn-cs"/>
              </a:rPr>
              <a:t> Weiterbildungsmaterialien</a:t>
            </a:r>
          </a:p>
        </p:txBody>
      </p:sp>
      <p:sp>
        <p:nvSpPr>
          <p:cNvPr id="4" name="Foliennummernplatzhalter 3">
            <a:extLst>
              <a:ext uri="{FF2B5EF4-FFF2-40B4-BE49-F238E27FC236}">
                <a16:creationId xmlns:a16="http://schemas.microsoft.com/office/drawing/2014/main" id="{C706C855-389E-83B6-48B1-5393702FA3B5}"/>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0239D-236E-ED4C-88F9-8360113E48CD}" type="slidenum">
              <a:rPr kumimoji="0" lang="de-CH"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Datumsplatzhalter 4">
            <a:extLst>
              <a:ext uri="{FF2B5EF4-FFF2-40B4-BE49-F238E27FC236}">
                <a16:creationId xmlns:a16="http://schemas.microsoft.com/office/drawing/2014/main" id="{ED3A6FD2-D42B-7137-A3D1-ACBAAE0CEA96}"/>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a:ln>
                  <a:noFill/>
                </a:ln>
                <a:solidFill>
                  <a:srgbClr val="000000"/>
                </a:solidFill>
                <a:effectLst/>
                <a:uLnTx/>
                <a:uFillTx/>
                <a:latin typeface="Arial" panose="020B0604020202020204"/>
                <a:ea typeface="+mn-ea"/>
                <a:cs typeface="+mn-cs"/>
              </a:rPr>
              <a:t>4. Februar 2026</a:t>
            </a:r>
          </a:p>
        </p:txBody>
      </p:sp>
    </p:spTree>
    <p:extLst>
      <p:ext uri="{BB962C8B-B14F-4D97-AF65-F5344CB8AC3E}">
        <p14:creationId xmlns:p14="http://schemas.microsoft.com/office/powerpoint/2010/main" val="362343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4BC61-307D-DEB2-C86E-89E9DE9D41CC}"/>
              </a:ext>
            </a:extLst>
          </p:cNvPr>
          <p:cNvSpPr>
            <a:spLocks noGrp="1"/>
          </p:cNvSpPr>
          <p:nvPr>
            <p:ph type="title"/>
          </p:nvPr>
        </p:nvSpPr>
        <p:spPr/>
        <p:txBody>
          <a:bodyPr/>
          <a:lstStyle/>
          <a:p>
            <a:r>
              <a:rPr lang="de-CH" dirty="0"/>
              <a:t>«Umgang mit herausforderndem Verhalten von </a:t>
            </a:r>
            <a:r>
              <a:rPr lang="de-CH" dirty="0" err="1"/>
              <a:t>SuS</a:t>
            </a:r>
            <a:r>
              <a:rPr lang="de-CH" dirty="0"/>
              <a:t>»: </a:t>
            </a:r>
            <a:br>
              <a:rPr lang="de-CH" dirty="0"/>
            </a:br>
            <a:r>
              <a:rPr lang="de-CH" dirty="0"/>
              <a:t>Workshop Systematische Fallführung</a:t>
            </a:r>
          </a:p>
        </p:txBody>
      </p:sp>
      <p:sp>
        <p:nvSpPr>
          <p:cNvPr id="3" name="Inhaltsplatzhalter 2">
            <a:extLst>
              <a:ext uri="{FF2B5EF4-FFF2-40B4-BE49-F238E27FC236}">
                <a16:creationId xmlns:a16="http://schemas.microsoft.com/office/drawing/2014/main" id="{F80510CC-368A-A640-1AD3-E559A9B20476}"/>
              </a:ext>
            </a:extLst>
          </p:cNvPr>
          <p:cNvSpPr>
            <a:spLocks noGrp="1"/>
          </p:cNvSpPr>
          <p:nvPr>
            <p:ph idx="1"/>
          </p:nvPr>
        </p:nvSpPr>
        <p:spPr>
          <a:xfrm>
            <a:off x="757768" y="2486314"/>
            <a:ext cx="5050200" cy="3978275"/>
          </a:xfrm>
        </p:spPr>
        <p:txBody>
          <a:bodyPr/>
          <a:lstStyle/>
          <a:p>
            <a:r>
              <a:rPr lang="de-CH" dirty="0"/>
              <a:t>VSLTG in Zusammenarbeit mit AV</a:t>
            </a:r>
          </a:p>
          <a:p>
            <a:r>
              <a:rPr lang="de-CH" dirty="0"/>
              <a:t>4-teiliger Workshop mit 16 Schulleitungen im Frühling 2026: die Teilnehmenden prüfen ein entwicklungsoffenes Handlungskonzept hinsichtlich der Umsetzung in «ihrer» Schule.</a:t>
            </a:r>
          </a:p>
          <a:p>
            <a:r>
              <a:rPr lang="de-CH" dirty="0"/>
              <a:t>Rückmeldungen und Erkenntnisse fliessen direkt in Entwicklung weiterer Angebote ein.</a:t>
            </a:r>
          </a:p>
          <a:p>
            <a:endParaRPr lang="de-CH" dirty="0"/>
          </a:p>
        </p:txBody>
      </p:sp>
      <p:sp>
        <p:nvSpPr>
          <p:cNvPr id="4" name="Foliennummernplatzhalter 3">
            <a:extLst>
              <a:ext uri="{FF2B5EF4-FFF2-40B4-BE49-F238E27FC236}">
                <a16:creationId xmlns:a16="http://schemas.microsoft.com/office/drawing/2014/main" id="{25A3C6EA-A80A-3EA3-C502-7D0060073CE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Grafik 5">
            <a:extLst>
              <a:ext uri="{FF2B5EF4-FFF2-40B4-BE49-F238E27FC236}">
                <a16:creationId xmlns:a16="http://schemas.microsoft.com/office/drawing/2014/main" id="{54CF060D-8BB6-090C-EBE7-365165C991D0}"/>
              </a:ext>
            </a:extLst>
          </p:cNvPr>
          <p:cNvPicPr>
            <a:picLocks noChangeAspect="1"/>
          </p:cNvPicPr>
          <p:nvPr/>
        </p:nvPicPr>
        <p:blipFill>
          <a:blip r:embed="rId3"/>
          <a:stretch>
            <a:fillRect/>
          </a:stretch>
        </p:blipFill>
        <p:spPr>
          <a:xfrm rot="20504161">
            <a:off x="6075207" y="2513580"/>
            <a:ext cx="5886669" cy="35707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056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6B6D5-FF55-839C-A1F8-56BF0060DB0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E5E90E-7ED1-16CA-6215-C05ABB29C075}"/>
              </a:ext>
            </a:extLst>
          </p:cNvPr>
          <p:cNvSpPr>
            <a:spLocks noGrp="1"/>
          </p:cNvSpPr>
          <p:nvPr>
            <p:ph type="title"/>
          </p:nvPr>
        </p:nvSpPr>
        <p:spPr/>
        <p:txBody>
          <a:bodyPr/>
          <a:lstStyle/>
          <a:p>
            <a:r>
              <a:rPr lang="de-CH" b="1" dirty="0"/>
              <a:t>Zukunft beginnt hier. Volksschule Thurgau</a:t>
            </a:r>
          </a:p>
        </p:txBody>
      </p:sp>
    </p:spTree>
    <p:extLst>
      <p:ext uri="{BB962C8B-B14F-4D97-AF65-F5344CB8AC3E}">
        <p14:creationId xmlns:p14="http://schemas.microsoft.com/office/powerpoint/2010/main" val="152178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DA1BA-D873-E7C4-AB87-E538A4964C98}"/>
              </a:ext>
            </a:extLst>
          </p:cNvPr>
          <p:cNvSpPr>
            <a:spLocks noGrp="1"/>
          </p:cNvSpPr>
          <p:nvPr>
            <p:ph type="title"/>
          </p:nvPr>
        </p:nvSpPr>
        <p:spPr/>
        <p:txBody>
          <a:bodyPr/>
          <a:lstStyle/>
          <a:p>
            <a:r>
              <a:rPr lang="de-DE" dirty="0"/>
              <a:t>Schulentwicklung im Dialog (</a:t>
            </a:r>
            <a:r>
              <a:rPr lang="de-DE" dirty="0" err="1"/>
              <a:t>SiD</a:t>
            </a:r>
            <a:r>
              <a:rPr lang="de-DE" dirty="0"/>
              <a:t>)               Tagung Zukunftsbilder </a:t>
            </a:r>
            <a:br>
              <a:rPr lang="de-DE" dirty="0"/>
            </a:br>
            <a:r>
              <a:rPr lang="de-DE" dirty="0"/>
              <a:t>                  </a:t>
            </a:r>
            <a:r>
              <a:rPr lang="de-DE" sz="1800" b="0" dirty="0"/>
              <a:t>(2024/25)						        (2025)</a:t>
            </a:r>
            <a:endParaRPr lang="de-CH" b="0" dirty="0"/>
          </a:p>
        </p:txBody>
      </p:sp>
      <p:sp>
        <p:nvSpPr>
          <p:cNvPr id="5" name="Foliennummernplatzhalter 4">
            <a:extLst>
              <a:ext uri="{FF2B5EF4-FFF2-40B4-BE49-F238E27FC236}">
                <a16:creationId xmlns:a16="http://schemas.microsoft.com/office/drawing/2014/main" id="{4BD9259B-8D8F-55EE-ED69-F451D9E6807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3AAFFF-6626-4CB7-B6F2-8E4F13535BFB}"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Grafik 5">
            <a:extLst>
              <a:ext uri="{FF2B5EF4-FFF2-40B4-BE49-F238E27FC236}">
                <a16:creationId xmlns:a16="http://schemas.microsoft.com/office/drawing/2014/main" id="{1086FCC5-7FD0-DCFD-9E7B-668A42945A7A}"/>
              </a:ext>
            </a:extLst>
          </p:cNvPr>
          <p:cNvPicPr>
            <a:picLocks noChangeAspect="1"/>
          </p:cNvPicPr>
          <p:nvPr/>
        </p:nvPicPr>
        <p:blipFill>
          <a:blip r:embed="rId3"/>
          <a:stretch>
            <a:fillRect/>
          </a:stretch>
        </p:blipFill>
        <p:spPr>
          <a:xfrm>
            <a:off x="6799553" y="2283198"/>
            <a:ext cx="4258056" cy="2356596"/>
          </a:xfrm>
          <a:prstGeom prst="rect">
            <a:avLst/>
          </a:prstGeom>
        </p:spPr>
      </p:pic>
      <p:pic>
        <p:nvPicPr>
          <p:cNvPr id="13" name="Grafik 12" descr="Ein Bild, das Büroausstattung, Person, Schreibwaren, Im Haus enthält.&#10;&#10;KI-generierte Inhalte können fehlerhaft sein.">
            <a:extLst>
              <a:ext uri="{FF2B5EF4-FFF2-40B4-BE49-F238E27FC236}">
                <a16:creationId xmlns:a16="http://schemas.microsoft.com/office/drawing/2014/main" id="{C0E47A98-13B4-983C-04F4-72FB2D28A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8368" y="4365104"/>
            <a:ext cx="2572109" cy="1743318"/>
          </a:xfrm>
          <a:prstGeom prst="rect">
            <a:avLst/>
          </a:prstGeom>
        </p:spPr>
      </p:pic>
      <p:pic>
        <p:nvPicPr>
          <p:cNvPr id="15" name="Grafik 14" descr="Ein Bild, das draußen, Gebäude, Himmel, Fenster enthält.&#10;&#10;KI-generierte Inhalte können fehlerhaft sein.">
            <a:extLst>
              <a:ext uri="{FF2B5EF4-FFF2-40B4-BE49-F238E27FC236}">
                <a16:creationId xmlns:a16="http://schemas.microsoft.com/office/drawing/2014/main" id="{6F5B0B33-62DF-7315-0596-B8E9119BA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14" y="4746383"/>
            <a:ext cx="2629267" cy="1733792"/>
          </a:xfrm>
          <a:prstGeom prst="rect">
            <a:avLst/>
          </a:prstGeom>
        </p:spPr>
      </p:pic>
      <p:pic>
        <p:nvPicPr>
          <p:cNvPr id="17" name="Grafik 16" descr="Ein Bild, das Kompass, Gerät enthält.&#10;&#10;KI-generierte Inhalte können fehlerhaft sein.">
            <a:extLst>
              <a:ext uri="{FF2B5EF4-FFF2-40B4-BE49-F238E27FC236}">
                <a16:creationId xmlns:a16="http://schemas.microsoft.com/office/drawing/2014/main" id="{904EAAAA-465C-0148-2C34-32B642EC96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0551" y="2348880"/>
            <a:ext cx="4042202" cy="3610606"/>
          </a:xfrm>
          <a:prstGeom prst="rect">
            <a:avLst/>
          </a:prstGeom>
        </p:spPr>
      </p:pic>
    </p:spTree>
    <p:extLst>
      <p:ext uri="{BB962C8B-B14F-4D97-AF65-F5344CB8AC3E}">
        <p14:creationId xmlns:p14="http://schemas.microsoft.com/office/powerpoint/2010/main" val="1074986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4876789D-36C9-8B22-8DF4-0309E4B58C58}"/>
              </a:ext>
            </a:extLst>
          </p:cNvPr>
          <p:cNvSpPr txBox="1"/>
          <p:nvPr/>
        </p:nvSpPr>
        <p:spPr>
          <a:xfrm>
            <a:off x="7968208" y="260648"/>
            <a:ext cx="4223792" cy="862012"/>
          </a:xfrm>
          <a:prstGeom prst="rect">
            <a:avLst/>
          </a:prstGeom>
          <a:solidFill>
            <a:schemeClr val="bg1"/>
          </a:solidFill>
        </p:spPr>
        <p:txBody>
          <a:bodyPr wrap="square" rtlCol="0">
            <a:spAutoFit/>
          </a:bodyPr>
          <a:lstStyle/>
          <a:p>
            <a:pPr marL="0" marR="0" lvl="0" indent="0" algn="l" defTabSz="914400" rtl="0" eaLnBrk="1" fontAlgn="base" latinLnBrk="0" hangingPunct="1">
              <a:lnSpc>
                <a:spcPts val="2900"/>
              </a:lnSpc>
              <a:spcBef>
                <a:spcPct val="0"/>
              </a:spcBef>
              <a:spcAft>
                <a:spcPct val="0"/>
              </a:spcAft>
              <a:buClrTx/>
              <a:buSzTx/>
              <a:buFontTx/>
              <a:buNone/>
              <a:tabLst/>
              <a:defRPr/>
            </a:pPr>
            <a:endParaRPr kumimoji="0" lang="de-CH" sz="2500" b="1"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6B62B416-5665-0FDD-58DB-CBCD0635644A}"/>
              </a:ext>
            </a:extLst>
          </p:cNvPr>
          <p:cNvSpPr>
            <a:spLocks noGrp="1"/>
          </p:cNvSpPr>
          <p:nvPr>
            <p:ph type="title"/>
          </p:nvPr>
        </p:nvSpPr>
        <p:spPr/>
        <p:txBody>
          <a:bodyPr/>
          <a:lstStyle/>
          <a:p>
            <a:endParaRPr lang="de-CH"/>
          </a:p>
        </p:txBody>
      </p:sp>
      <p:pic>
        <p:nvPicPr>
          <p:cNvPr id="6" name="Inhaltsplatzhalter 5" descr="Ein Bild, das Text, Uhr, Screenshot, Schrift enthält.&#10;&#10;KI-generierte Inhalte können fehlerhaft sein.">
            <a:extLst>
              <a:ext uri="{FF2B5EF4-FFF2-40B4-BE49-F238E27FC236}">
                <a16:creationId xmlns:a16="http://schemas.microsoft.com/office/drawing/2014/main" id="{6F27F5A6-A104-D731-E6D2-31FFC419C12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05" y="646224"/>
            <a:ext cx="11990216" cy="5565552"/>
          </a:xfrm>
        </p:spPr>
      </p:pic>
      <p:sp>
        <p:nvSpPr>
          <p:cNvPr id="4" name="Foliennummernplatzhalter 3">
            <a:extLst>
              <a:ext uri="{FF2B5EF4-FFF2-40B4-BE49-F238E27FC236}">
                <a16:creationId xmlns:a16="http://schemas.microsoft.com/office/drawing/2014/main" id="{3D513F6C-AD25-CB38-9B79-A9571F0708D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sp>
        <p:nvSpPr>
          <p:cNvPr id="3" name="Textfeld 2">
            <a:extLst>
              <a:ext uri="{FF2B5EF4-FFF2-40B4-BE49-F238E27FC236}">
                <a16:creationId xmlns:a16="http://schemas.microsoft.com/office/drawing/2014/main" id="{8F646A17-EA58-BCB6-95DA-B2778DF8EC90}"/>
              </a:ext>
            </a:extLst>
          </p:cNvPr>
          <p:cNvSpPr txBox="1"/>
          <p:nvPr/>
        </p:nvSpPr>
        <p:spPr>
          <a:xfrm>
            <a:off x="2495600" y="2075520"/>
            <a:ext cx="9391600" cy="4521831"/>
          </a:xfrm>
          <a:prstGeom prst="rect">
            <a:avLst/>
          </a:prstGeom>
          <a:solidFill>
            <a:schemeClr val="bg1"/>
          </a:solidFill>
        </p:spPr>
        <p:txBody>
          <a:bodyPr wrap="square" rtlCol="0">
            <a:spAutoFit/>
          </a:bodyPr>
          <a:lstStyle/>
          <a:p>
            <a:pPr marL="0" marR="0" lvl="0" indent="0" algn="l" defTabSz="914400" rtl="0" eaLnBrk="1" fontAlgn="base" latinLnBrk="0" hangingPunct="1">
              <a:lnSpc>
                <a:spcPts val="2900"/>
              </a:lnSpc>
              <a:spcBef>
                <a:spcPct val="0"/>
              </a:spcBef>
              <a:spcAft>
                <a:spcPct val="0"/>
              </a:spcAft>
              <a:buClrTx/>
              <a:buSzTx/>
              <a:buFontTx/>
              <a:buNone/>
              <a:tabLst/>
              <a:defRPr/>
            </a:pPr>
            <a:endParaRPr kumimoji="0" lang="de-CH" sz="2500" b="1" i="0" u="none" strike="noStrike" kern="1200" cap="none" spc="0" normalizeH="0" baseline="0" noProof="0" dirty="0">
              <a:ln>
                <a:noFill/>
              </a:ln>
              <a:solidFill>
                <a:srgbClr val="1F497D"/>
              </a:solidFill>
              <a:effectLst/>
              <a:uLnTx/>
              <a:uFillTx/>
              <a:latin typeface="Arial" charset="0"/>
              <a:ea typeface="+mn-ea"/>
              <a:cs typeface="+mn-cs"/>
            </a:endParaRPr>
          </a:p>
        </p:txBody>
      </p:sp>
      <p:pic>
        <p:nvPicPr>
          <p:cNvPr id="8" name="Grafik 7" descr="Ein Bild, das Text, Klebezettel, Schrift, Grafikdesign enthält.&#10;&#10;KI-generierte Inhalte können fehlerhaft sein.">
            <a:extLst>
              <a:ext uri="{FF2B5EF4-FFF2-40B4-BE49-F238E27FC236}">
                <a16:creationId xmlns:a16="http://schemas.microsoft.com/office/drawing/2014/main" id="{4D5B728B-036C-F6E7-942B-948F902E38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5599" y="1936477"/>
            <a:ext cx="9289033" cy="1177646"/>
          </a:xfrm>
          <a:prstGeom prst="rect">
            <a:avLst/>
          </a:prstGeom>
        </p:spPr>
      </p:pic>
      <p:pic>
        <p:nvPicPr>
          <p:cNvPr id="10" name="Grafik 9" descr="Ein Bild, das Text, Klebezettel, Schrift, Papierprodukt enthält.&#10;&#10;KI-generierte Inhalte können fehlerhaft sein.">
            <a:extLst>
              <a:ext uri="{FF2B5EF4-FFF2-40B4-BE49-F238E27FC236}">
                <a16:creationId xmlns:a16="http://schemas.microsoft.com/office/drawing/2014/main" id="{2C3E26E0-8052-3450-6A80-38B5E05CDC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9077" y="3253166"/>
            <a:ext cx="9289033" cy="1229140"/>
          </a:xfrm>
          <a:prstGeom prst="rect">
            <a:avLst/>
          </a:prstGeom>
        </p:spPr>
      </p:pic>
      <p:pic>
        <p:nvPicPr>
          <p:cNvPr id="12" name="Grafik 11" descr="Ein Bild, das Text, Schrift, Screenshot, gelb enthält.&#10;&#10;KI-generierte Inhalte können fehlerhaft sein.">
            <a:extLst>
              <a:ext uri="{FF2B5EF4-FFF2-40B4-BE49-F238E27FC236}">
                <a16:creationId xmlns:a16="http://schemas.microsoft.com/office/drawing/2014/main" id="{0D39B97A-87FA-B887-92D4-C317E0B6AF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5600" y="4797152"/>
            <a:ext cx="9345568" cy="1689594"/>
          </a:xfrm>
          <a:prstGeom prst="rect">
            <a:avLst/>
          </a:prstGeom>
        </p:spPr>
      </p:pic>
    </p:spTree>
    <p:extLst>
      <p:ext uri="{BB962C8B-B14F-4D97-AF65-F5344CB8AC3E}">
        <p14:creationId xmlns:p14="http://schemas.microsoft.com/office/powerpoint/2010/main" val="67220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8AD38-D55A-2B47-6D82-A69F0DAE85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ADC5B8D-F0BD-4CB3-B2E6-852FA835A2B5}"/>
              </a:ext>
            </a:extLst>
          </p:cNvPr>
          <p:cNvSpPr>
            <a:spLocks noGrp="1"/>
          </p:cNvSpPr>
          <p:nvPr>
            <p:ph type="title"/>
          </p:nvPr>
        </p:nvSpPr>
        <p:spPr/>
        <p:txBody>
          <a:bodyPr/>
          <a:lstStyle/>
          <a:p>
            <a:r>
              <a:rPr lang="de-CH" b="1" dirty="0"/>
              <a:t>Förderbereich</a:t>
            </a:r>
          </a:p>
        </p:txBody>
      </p:sp>
    </p:spTree>
    <p:extLst>
      <p:ext uri="{BB962C8B-B14F-4D97-AF65-F5344CB8AC3E}">
        <p14:creationId xmlns:p14="http://schemas.microsoft.com/office/powerpoint/2010/main" val="174190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CBD25-B8D1-250D-CA6E-D05C480CA149}"/>
            </a:ext>
          </a:extLst>
        </p:cNvPr>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A31B9A11-73C3-6762-E317-1735AA53320B}"/>
              </a:ext>
            </a:extLst>
          </p:cNvPr>
          <p:cNvGraphicFramePr>
            <a:graphicFrameLocks noGrp="1"/>
          </p:cNvGraphicFramePr>
          <p:nvPr>
            <p:extLst>
              <p:ext uri="{D42A27DB-BD31-4B8C-83A1-F6EECF244321}">
                <p14:modId xmlns:p14="http://schemas.microsoft.com/office/powerpoint/2010/main" val="3408703891"/>
              </p:ext>
            </p:extLst>
          </p:nvPr>
        </p:nvGraphicFramePr>
        <p:xfrm>
          <a:off x="208102" y="6066700"/>
          <a:ext cx="10792548" cy="741680"/>
        </p:xfrm>
        <a:graphic>
          <a:graphicData uri="http://schemas.openxmlformats.org/drawingml/2006/table">
            <a:tbl>
              <a:tblPr firstRow="1" bandRow="1">
                <a:tableStyleId>{5C22544A-7EE6-4342-B048-85BDC9FD1C3A}</a:tableStyleId>
              </a:tblPr>
              <a:tblGrid>
                <a:gridCol w="299793">
                  <a:extLst>
                    <a:ext uri="{9D8B030D-6E8A-4147-A177-3AD203B41FA5}">
                      <a16:colId xmlns:a16="http://schemas.microsoft.com/office/drawing/2014/main" val="1115147772"/>
                    </a:ext>
                  </a:extLst>
                </a:gridCol>
                <a:gridCol w="299793">
                  <a:extLst>
                    <a:ext uri="{9D8B030D-6E8A-4147-A177-3AD203B41FA5}">
                      <a16:colId xmlns:a16="http://schemas.microsoft.com/office/drawing/2014/main" val="3568173763"/>
                    </a:ext>
                  </a:extLst>
                </a:gridCol>
                <a:gridCol w="299793">
                  <a:extLst>
                    <a:ext uri="{9D8B030D-6E8A-4147-A177-3AD203B41FA5}">
                      <a16:colId xmlns:a16="http://schemas.microsoft.com/office/drawing/2014/main" val="1495049847"/>
                    </a:ext>
                  </a:extLst>
                </a:gridCol>
                <a:gridCol w="299793">
                  <a:extLst>
                    <a:ext uri="{9D8B030D-6E8A-4147-A177-3AD203B41FA5}">
                      <a16:colId xmlns:a16="http://schemas.microsoft.com/office/drawing/2014/main" val="15729204"/>
                    </a:ext>
                  </a:extLst>
                </a:gridCol>
                <a:gridCol w="299793">
                  <a:extLst>
                    <a:ext uri="{9D8B030D-6E8A-4147-A177-3AD203B41FA5}">
                      <a16:colId xmlns:a16="http://schemas.microsoft.com/office/drawing/2014/main" val="189580272"/>
                    </a:ext>
                  </a:extLst>
                </a:gridCol>
                <a:gridCol w="299793">
                  <a:extLst>
                    <a:ext uri="{9D8B030D-6E8A-4147-A177-3AD203B41FA5}">
                      <a16:colId xmlns:a16="http://schemas.microsoft.com/office/drawing/2014/main" val="3374813503"/>
                    </a:ext>
                  </a:extLst>
                </a:gridCol>
                <a:gridCol w="299793">
                  <a:extLst>
                    <a:ext uri="{9D8B030D-6E8A-4147-A177-3AD203B41FA5}">
                      <a16:colId xmlns:a16="http://schemas.microsoft.com/office/drawing/2014/main" val="1595782208"/>
                    </a:ext>
                  </a:extLst>
                </a:gridCol>
                <a:gridCol w="299793">
                  <a:extLst>
                    <a:ext uri="{9D8B030D-6E8A-4147-A177-3AD203B41FA5}">
                      <a16:colId xmlns:a16="http://schemas.microsoft.com/office/drawing/2014/main" val="302728089"/>
                    </a:ext>
                  </a:extLst>
                </a:gridCol>
                <a:gridCol w="299793">
                  <a:extLst>
                    <a:ext uri="{9D8B030D-6E8A-4147-A177-3AD203B41FA5}">
                      <a16:colId xmlns:a16="http://schemas.microsoft.com/office/drawing/2014/main" val="1670297817"/>
                    </a:ext>
                  </a:extLst>
                </a:gridCol>
                <a:gridCol w="299793">
                  <a:extLst>
                    <a:ext uri="{9D8B030D-6E8A-4147-A177-3AD203B41FA5}">
                      <a16:colId xmlns:a16="http://schemas.microsoft.com/office/drawing/2014/main" val="2666051111"/>
                    </a:ext>
                  </a:extLst>
                </a:gridCol>
                <a:gridCol w="299793">
                  <a:extLst>
                    <a:ext uri="{9D8B030D-6E8A-4147-A177-3AD203B41FA5}">
                      <a16:colId xmlns:a16="http://schemas.microsoft.com/office/drawing/2014/main" val="2265587060"/>
                    </a:ext>
                  </a:extLst>
                </a:gridCol>
                <a:gridCol w="299793">
                  <a:extLst>
                    <a:ext uri="{9D8B030D-6E8A-4147-A177-3AD203B41FA5}">
                      <a16:colId xmlns:a16="http://schemas.microsoft.com/office/drawing/2014/main" val="1119298124"/>
                    </a:ext>
                  </a:extLst>
                </a:gridCol>
                <a:gridCol w="299793">
                  <a:extLst>
                    <a:ext uri="{9D8B030D-6E8A-4147-A177-3AD203B41FA5}">
                      <a16:colId xmlns:a16="http://schemas.microsoft.com/office/drawing/2014/main" val="2705888452"/>
                    </a:ext>
                  </a:extLst>
                </a:gridCol>
                <a:gridCol w="299793">
                  <a:extLst>
                    <a:ext uri="{9D8B030D-6E8A-4147-A177-3AD203B41FA5}">
                      <a16:colId xmlns:a16="http://schemas.microsoft.com/office/drawing/2014/main" val="330877779"/>
                    </a:ext>
                  </a:extLst>
                </a:gridCol>
                <a:gridCol w="299793">
                  <a:extLst>
                    <a:ext uri="{9D8B030D-6E8A-4147-A177-3AD203B41FA5}">
                      <a16:colId xmlns:a16="http://schemas.microsoft.com/office/drawing/2014/main" val="985157710"/>
                    </a:ext>
                  </a:extLst>
                </a:gridCol>
                <a:gridCol w="299793">
                  <a:extLst>
                    <a:ext uri="{9D8B030D-6E8A-4147-A177-3AD203B41FA5}">
                      <a16:colId xmlns:a16="http://schemas.microsoft.com/office/drawing/2014/main" val="3313091852"/>
                    </a:ext>
                  </a:extLst>
                </a:gridCol>
                <a:gridCol w="299793">
                  <a:extLst>
                    <a:ext uri="{9D8B030D-6E8A-4147-A177-3AD203B41FA5}">
                      <a16:colId xmlns:a16="http://schemas.microsoft.com/office/drawing/2014/main" val="1394922787"/>
                    </a:ext>
                  </a:extLst>
                </a:gridCol>
                <a:gridCol w="299793">
                  <a:extLst>
                    <a:ext uri="{9D8B030D-6E8A-4147-A177-3AD203B41FA5}">
                      <a16:colId xmlns:a16="http://schemas.microsoft.com/office/drawing/2014/main" val="4291348904"/>
                    </a:ext>
                  </a:extLst>
                </a:gridCol>
                <a:gridCol w="299793">
                  <a:extLst>
                    <a:ext uri="{9D8B030D-6E8A-4147-A177-3AD203B41FA5}">
                      <a16:colId xmlns:a16="http://schemas.microsoft.com/office/drawing/2014/main" val="3004887590"/>
                    </a:ext>
                  </a:extLst>
                </a:gridCol>
                <a:gridCol w="299793">
                  <a:extLst>
                    <a:ext uri="{9D8B030D-6E8A-4147-A177-3AD203B41FA5}">
                      <a16:colId xmlns:a16="http://schemas.microsoft.com/office/drawing/2014/main" val="1811888086"/>
                    </a:ext>
                  </a:extLst>
                </a:gridCol>
                <a:gridCol w="299793">
                  <a:extLst>
                    <a:ext uri="{9D8B030D-6E8A-4147-A177-3AD203B41FA5}">
                      <a16:colId xmlns:a16="http://schemas.microsoft.com/office/drawing/2014/main" val="794567702"/>
                    </a:ext>
                  </a:extLst>
                </a:gridCol>
                <a:gridCol w="299793">
                  <a:extLst>
                    <a:ext uri="{9D8B030D-6E8A-4147-A177-3AD203B41FA5}">
                      <a16:colId xmlns:a16="http://schemas.microsoft.com/office/drawing/2014/main" val="1429481492"/>
                    </a:ext>
                  </a:extLst>
                </a:gridCol>
                <a:gridCol w="299793">
                  <a:extLst>
                    <a:ext uri="{9D8B030D-6E8A-4147-A177-3AD203B41FA5}">
                      <a16:colId xmlns:a16="http://schemas.microsoft.com/office/drawing/2014/main" val="2785355278"/>
                    </a:ext>
                  </a:extLst>
                </a:gridCol>
                <a:gridCol w="299793">
                  <a:extLst>
                    <a:ext uri="{9D8B030D-6E8A-4147-A177-3AD203B41FA5}">
                      <a16:colId xmlns:a16="http://schemas.microsoft.com/office/drawing/2014/main" val="3008871105"/>
                    </a:ext>
                  </a:extLst>
                </a:gridCol>
                <a:gridCol w="299793">
                  <a:extLst>
                    <a:ext uri="{9D8B030D-6E8A-4147-A177-3AD203B41FA5}">
                      <a16:colId xmlns:a16="http://schemas.microsoft.com/office/drawing/2014/main" val="2895478211"/>
                    </a:ext>
                  </a:extLst>
                </a:gridCol>
                <a:gridCol w="299793">
                  <a:extLst>
                    <a:ext uri="{9D8B030D-6E8A-4147-A177-3AD203B41FA5}">
                      <a16:colId xmlns:a16="http://schemas.microsoft.com/office/drawing/2014/main" val="1127208723"/>
                    </a:ext>
                  </a:extLst>
                </a:gridCol>
                <a:gridCol w="299793">
                  <a:extLst>
                    <a:ext uri="{9D8B030D-6E8A-4147-A177-3AD203B41FA5}">
                      <a16:colId xmlns:a16="http://schemas.microsoft.com/office/drawing/2014/main" val="499052663"/>
                    </a:ext>
                  </a:extLst>
                </a:gridCol>
                <a:gridCol w="299793">
                  <a:extLst>
                    <a:ext uri="{9D8B030D-6E8A-4147-A177-3AD203B41FA5}">
                      <a16:colId xmlns:a16="http://schemas.microsoft.com/office/drawing/2014/main" val="2333136261"/>
                    </a:ext>
                  </a:extLst>
                </a:gridCol>
                <a:gridCol w="299793">
                  <a:extLst>
                    <a:ext uri="{9D8B030D-6E8A-4147-A177-3AD203B41FA5}">
                      <a16:colId xmlns:a16="http://schemas.microsoft.com/office/drawing/2014/main" val="1432806093"/>
                    </a:ext>
                  </a:extLst>
                </a:gridCol>
                <a:gridCol w="299793">
                  <a:extLst>
                    <a:ext uri="{9D8B030D-6E8A-4147-A177-3AD203B41FA5}">
                      <a16:colId xmlns:a16="http://schemas.microsoft.com/office/drawing/2014/main" val="4145988356"/>
                    </a:ext>
                  </a:extLst>
                </a:gridCol>
                <a:gridCol w="299793">
                  <a:extLst>
                    <a:ext uri="{9D8B030D-6E8A-4147-A177-3AD203B41FA5}">
                      <a16:colId xmlns:a16="http://schemas.microsoft.com/office/drawing/2014/main" val="4010601678"/>
                    </a:ext>
                  </a:extLst>
                </a:gridCol>
                <a:gridCol w="299793">
                  <a:extLst>
                    <a:ext uri="{9D8B030D-6E8A-4147-A177-3AD203B41FA5}">
                      <a16:colId xmlns:a16="http://schemas.microsoft.com/office/drawing/2014/main" val="1407483260"/>
                    </a:ext>
                  </a:extLst>
                </a:gridCol>
                <a:gridCol w="299793">
                  <a:extLst>
                    <a:ext uri="{9D8B030D-6E8A-4147-A177-3AD203B41FA5}">
                      <a16:colId xmlns:a16="http://schemas.microsoft.com/office/drawing/2014/main" val="2728032532"/>
                    </a:ext>
                  </a:extLst>
                </a:gridCol>
                <a:gridCol w="299793">
                  <a:extLst>
                    <a:ext uri="{9D8B030D-6E8A-4147-A177-3AD203B41FA5}">
                      <a16:colId xmlns:a16="http://schemas.microsoft.com/office/drawing/2014/main" val="2450886002"/>
                    </a:ext>
                  </a:extLst>
                </a:gridCol>
                <a:gridCol w="299793">
                  <a:extLst>
                    <a:ext uri="{9D8B030D-6E8A-4147-A177-3AD203B41FA5}">
                      <a16:colId xmlns:a16="http://schemas.microsoft.com/office/drawing/2014/main" val="2724725110"/>
                    </a:ext>
                  </a:extLst>
                </a:gridCol>
                <a:gridCol w="299793">
                  <a:extLst>
                    <a:ext uri="{9D8B030D-6E8A-4147-A177-3AD203B41FA5}">
                      <a16:colId xmlns:a16="http://schemas.microsoft.com/office/drawing/2014/main" val="690643181"/>
                    </a:ext>
                  </a:extLst>
                </a:gridCol>
              </a:tblGrid>
              <a:tr h="370840">
                <a:tc>
                  <a:txBody>
                    <a:bodyPr/>
                    <a:lstStyle/>
                    <a:p>
                      <a:r>
                        <a:rPr lang="de-CH" sz="1200" b="0" dirty="0">
                          <a:solidFill>
                            <a:schemeClr val="tx1"/>
                          </a:solidFill>
                        </a:rPr>
                        <a:t>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6</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7</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8</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9</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10</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6</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7</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8</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9</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10</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6</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7</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8</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9</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10</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569257"/>
                  </a:ext>
                </a:extLst>
              </a:tr>
              <a:tr h="370840">
                <a:tc gridSpan="12">
                  <a:txBody>
                    <a:bodyPr/>
                    <a:lstStyle/>
                    <a:p>
                      <a:r>
                        <a:rPr lang="de-DE" sz="1200" b="0" dirty="0">
                          <a:solidFill>
                            <a:schemeClr val="tx1"/>
                          </a:solidFill>
                        </a:rPr>
                        <a:t>2024</a:t>
                      </a:r>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2">
                  <a:txBody>
                    <a:bodyPr/>
                    <a:lstStyle/>
                    <a:p>
                      <a:r>
                        <a:rPr lang="de-DE" sz="1200" b="0" dirty="0">
                          <a:solidFill>
                            <a:schemeClr val="tx1"/>
                          </a:solidFill>
                        </a:rPr>
                        <a:t>2025</a:t>
                      </a:r>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2">
                  <a:txBody>
                    <a:bodyPr/>
                    <a:lstStyle/>
                    <a:p>
                      <a:r>
                        <a:rPr lang="de-DE" sz="1200" b="0" dirty="0">
                          <a:solidFill>
                            <a:schemeClr val="tx1"/>
                          </a:solidFill>
                        </a:rPr>
                        <a:t>2026</a:t>
                      </a:r>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534438"/>
                  </a:ext>
                </a:extLst>
              </a:tr>
            </a:tbl>
          </a:graphicData>
        </a:graphic>
      </p:graphicFrame>
      <p:sp>
        <p:nvSpPr>
          <p:cNvPr id="5" name="Textfeld 4">
            <a:extLst>
              <a:ext uri="{FF2B5EF4-FFF2-40B4-BE49-F238E27FC236}">
                <a16:creationId xmlns:a16="http://schemas.microsoft.com/office/drawing/2014/main" id="{F7501A18-F1A3-B6F8-4A9F-801E1EEE7DA4}"/>
              </a:ext>
            </a:extLst>
          </p:cNvPr>
          <p:cNvSpPr txBox="1"/>
          <p:nvPr/>
        </p:nvSpPr>
        <p:spPr>
          <a:xfrm>
            <a:off x="140514" y="1947650"/>
            <a:ext cx="1636799" cy="1477328"/>
          </a:xfrm>
          <a:prstGeom prst="rect">
            <a:avLst/>
          </a:prstGeom>
          <a:solidFill>
            <a:schemeClr val="tx2">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a:ea typeface="+mn-ea"/>
                <a:cs typeface="+mn-cs"/>
              </a:rPr>
              <a:t>Ansätze für eine Gesamt-strategie Sonder-schulung </a:t>
            </a:r>
          </a:p>
        </p:txBody>
      </p:sp>
      <p:sp>
        <p:nvSpPr>
          <p:cNvPr id="6" name="Pfeil: nach rechts 5">
            <a:extLst>
              <a:ext uri="{FF2B5EF4-FFF2-40B4-BE49-F238E27FC236}">
                <a16:creationId xmlns:a16="http://schemas.microsoft.com/office/drawing/2014/main" id="{5A4F22E5-4509-76FE-2202-8B786DB8389C}"/>
              </a:ext>
            </a:extLst>
          </p:cNvPr>
          <p:cNvSpPr/>
          <p:nvPr/>
        </p:nvSpPr>
        <p:spPr bwMode="auto">
          <a:xfrm>
            <a:off x="1917827" y="1744262"/>
            <a:ext cx="5258793" cy="851235"/>
          </a:xfrm>
          <a:prstGeom prst="rightArrow">
            <a:avLst/>
          </a:prstGeom>
          <a:solidFill>
            <a:schemeClr val="tx2">
              <a:lumMod val="20000"/>
              <a:lumOff val="80000"/>
            </a:schemeClr>
          </a:solidFill>
          <a:ln w="9525">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ts val="2900"/>
              </a:lnSpc>
              <a:spcBef>
                <a:spcPct val="0"/>
              </a:spcBef>
              <a:spcAft>
                <a:spcPct val="0"/>
              </a:spcAft>
              <a:buClrTx/>
              <a:buSzTx/>
              <a:buFontTx/>
              <a:buNone/>
              <a:tabLst/>
              <a:defRPr/>
            </a:pPr>
            <a:endParaRPr kumimoji="0" lang="de-CH" sz="2500" b="1"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7" name="Textfeld 6">
            <a:extLst>
              <a:ext uri="{FF2B5EF4-FFF2-40B4-BE49-F238E27FC236}">
                <a16:creationId xmlns:a16="http://schemas.microsoft.com/office/drawing/2014/main" id="{C5A88C5B-8427-C538-1430-9A56747AF066}"/>
              </a:ext>
            </a:extLst>
          </p:cNvPr>
          <p:cNvSpPr txBox="1"/>
          <p:nvPr/>
        </p:nvSpPr>
        <p:spPr>
          <a:xfrm>
            <a:off x="1997387" y="1997706"/>
            <a:ext cx="4086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a:ea typeface="+mn-ea"/>
                <a:cs typeface="+mn-cs"/>
              </a:rPr>
              <a:t>AG Zukunft Sonderschulen </a:t>
            </a:r>
          </a:p>
        </p:txBody>
      </p:sp>
      <p:sp>
        <p:nvSpPr>
          <p:cNvPr id="8" name="Pfeil: nach rechts 7">
            <a:extLst>
              <a:ext uri="{FF2B5EF4-FFF2-40B4-BE49-F238E27FC236}">
                <a16:creationId xmlns:a16="http://schemas.microsoft.com/office/drawing/2014/main" id="{D8FE0EC2-7662-184C-FDE9-8DA940A1F054}"/>
              </a:ext>
            </a:extLst>
          </p:cNvPr>
          <p:cNvSpPr/>
          <p:nvPr/>
        </p:nvSpPr>
        <p:spPr bwMode="auto">
          <a:xfrm>
            <a:off x="1100399" y="3585631"/>
            <a:ext cx="2957759" cy="851235"/>
          </a:xfrm>
          <a:prstGeom prst="rightArrow">
            <a:avLst/>
          </a:prstGeom>
          <a:solidFill>
            <a:schemeClr val="accent4">
              <a:lumMod val="40000"/>
              <a:lumOff val="60000"/>
            </a:schemeClr>
          </a:solidFill>
          <a:ln w="9525">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ts val="2900"/>
              </a:lnSpc>
              <a:spcBef>
                <a:spcPct val="0"/>
              </a:spcBef>
              <a:spcAft>
                <a:spcPct val="0"/>
              </a:spcAft>
              <a:buClrTx/>
              <a:buSzTx/>
              <a:buFontTx/>
              <a:buNone/>
              <a:tabLst/>
              <a:defRPr/>
            </a:pPr>
            <a:endParaRPr kumimoji="0" lang="de-CH" sz="2500" b="1"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9" name="Textfeld 8">
            <a:extLst>
              <a:ext uri="{FF2B5EF4-FFF2-40B4-BE49-F238E27FC236}">
                <a16:creationId xmlns:a16="http://schemas.microsoft.com/office/drawing/2014/main" id="{03F93613-CE25-6D4F-E294-92BB5FBDAB72}"/>
              </a:ext>
            </a:extLst>
          </p:cNvPr>
          <p:cNvSpPr txBox="1"/>
          <p:nvPr/>
        </p:nvSpPr>
        <p:spPr>
          <a:xfrm>
            <a:off x="1100399" y="3846400"/>
            <a:ext cx="228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a:ea typeface="+mn-ea"/>
                <a:cs typeface="+mn-cs"/>
              </a:rPr>
              <a:t>Fokusevaluation </a:t>
            </a:r>
            <a:r>
              <a:rPr kumimoji="0" lang="de-CH" sz="1800" b="0" i="0" u="none" strike="noStrike" kern="1200" cap="none" spc="0" normalizeH="0" baseline="0" noProof="0" dirty="0" err="1">
                <a:ln>
                  <a:noFill/>
                </a:ln>
                <a:solidFill>
                  <a:prstClr val="black"/>
                </a:solidFill>
                <a:effectLst/>
                <a:uLnTx/>
                <a:uFillTx/>
                <a:latin typeface="Arial"/>
                <a:ea typeface="+mn-ea"/>
                <a:cs typeface="+mn-cs"/>
              </a:rPr>
              <a:t>InS</a:t>
            </a:r>
            <a:r>
              <a:rPr kumimoji="0" lang="de-CH" sz="1800" b="0" i="0" u="none" strike="noStrike" kern="1200" cap="none" spc="0" normalizeH="0" baseline="0" noProof="0" dirty="0">
                <a:ln>
                  <a:noFill/>
                </a:ln>
                <a:solidFill>
                  <a:prstClr val="black"/>
                </a:solidFill>
                <a:effectLst/>
                <a:uLnTx/>
                <a:uFillTx/>
                <a:latin typeface="Arial"/>
                <a:ea typeface="+mn-ea"/>
                <a:cs typeface="+mn-cs"/>
              </a:rPr>
              <a:t> </a:t>
            </a:r>
          </a:p>
        </p:txBody>
      </p:sp>
      <p:sp>
        <p:nvSpPr>
          <p:cNvPr id="10" name="Pfeil: nach rechts 9">
            <a:extLst>
              <a:ext uri="{FF2B5EF4-FFF2-40B4-BE49-F238E27FC236}">
                <a16:creationId xmlns:a16="http://schemas.microsoft.com/office/drawing/2014/main" id="{D72A8A1D-BA86-CDC8-8C4E-9E982F844964}"/>
              </a:ext>
            </a:extLst>
          </p:cNvPr>
          <p:cNvSpPr/>
          <p:nvPr/>
        </p:nvSpPr>
        <p:spPr bwMode="auto">
          <a:xfrm>
            <a:off x="4058158" y="3537779"/>
            <a:ext cx="3369165" cy="851235"/>
          </a:xfrm>
          <a:prstGeom prst="rightArrow">
            <a:avLst/>
          </a:prstGeom>
          <a:solidFill>
            <a:schemeClr val="accent1">
              <a:lumMod val="20000"/>
              <a:lumOff val="80000"/>
            </a:schemeClr>
          </a:solidFill>
          <a:ln w="9525">
            <a:solidFill>
              <a:schemeClr val="tx1"/>
            </a:solidFill>
          </a:ln>
          <a:effectLst/>
        </p:spPr>
        <p:txBody>
          <a:bodyPr vert="horz" wrap="square" lIns="91440" tIns="45720" rIns="91440" bIns="45720" numCol="1" rtlCol="0" anchor="ctr" anchorCtr="0" compatLnSpc="1">
            <a:prstTxWarp prst="textNoShape">
              <a:avLst/>
            </a:prstTxWarp>
          </a:bodyPr>
          <a:lstStyle/>
          <a:p>
            <a:pPr lvl="0" fontAlgn="auto">
              <a:lnSpc>
                <a:spcPct val="100000"/>
              </a:lnSpc>
              <a:spcBef>
                <a:spcPts val="0"/>
              </a:spcBef>
              <a:spcAft>
                <a:spcPts val="0"/>
              </a:spcAft>
              <a:defRPr/>
            </a:pPr>
            <a:r>
              <a:rPr lang="de-CH" sz="1800" b="0" dirty="0">
                <a:solidFill>
                  <a:prstClr val="black"/>
                </a:solidFill>
                <a:latin typeface="Arial"/>
              </a:rPr>
              <a:t>AG Kompetenzzentrum </a:t>
            </a:r>
            <a:r>
              <a:rPr lang="de-CH" sz="1800" b="0" dirty="0" err="1">
                <a:solidFill>
                  <a:prstClr val="black"/>
                </a:solidFill>
                <a:latin typeface="Arial"/>
              </a:rPr>
              <a:t>InS</a:t>
            </a:r>
            <a:r>
              <a:rPr lang="de-CH" sz="1800" b="0" dirty="0">
                <a:solidFill>
                  <a:prstClr val="black"/>
                </a:solidFill>
                <a:latin typeface="Arial"/>
              </a:rPr>
              <a:t> </a:t>
            </a:r>
            <a:r>
              <a:rPr lang="de-CH" sz="2800" b="0" dirty="0">
                <a:solidFill>
                  <a:prstClr val="black"/>
                </a:solidFill>
                <a:latin typeface="Arial"/>
              </a:rPr>
              <a:t>  </a:t>
            </a:r>
          </a:p>
        </p:txBody>
      </p:sp>
      <p:sp>
        <p:nvSpPr>
          <p:cNvPr id="16" name="Pfeil: nach rechts 15">
            <a:extLst>
              <a:ext uri="{FF2B5EF4-FFF2-40B4-BE49-F238E27FC236}">
                <a16:creationId xmlns:a16="http://schemas.microsoft.com/office/drawing/2014/main" id="{DFDBEB3A-6224-A139-0EF0-6C9C81C62E6A}"/>
              </a:ext>
            </a:extLst>
          </p:cNvPr>
          <p:cNvSpPr/>
          <p:nvPr/>
        </p:nvSpPr>
        <p:spPr bwMode="auto">
          <a:xfrm>
            <a:off x="1937076" y="2638692"/>
            <a:ext cx="5239544" cy="851235"/>
          </a:xfrm>
          <a:prstGeom prst="rightArrow">
            <a:avLst/>
          </a:prstGeom>
          <a:solidFill>
            <a:schemeClr val="tx2">
              <a:lumMod val="20000"/>
              <a:lumOff val="80000"/>
            </a:schemeClr>
          </a:solidFill>
          <a:ln w="9525">
            <a:solidFill>
              <a:schemeClr val="tx1"/>
            </a:solid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ts val="2900"/>
              </a:lnSpc>
              <a:spcBef>
                <a:spcPct val="0"/>
              </a:spcBef>
              <a:spcAft>
                <a:spcPct val="0"/>
              </a:spcAft>
              <a:buClrTx/>
              <a:buSzTx/>
              <a:buFontTx/>
              <a:buNone/>
              <a:tabLst/>
              <a:defRPr/>
            </a:pPr>
            <a:endParaRPr kumimoji="0" lang="de-CH" sz="2500" b="1"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17" name="Textfeld 16">
            <a:extLst>
              <a:ext uri="{FF2B5EF4-FFF2-40B4-BE49-F238E27FC236}">
                <a16:creationId xmlns:a16="http://schemas.microsoft.com/office/drawing/2014/main" id="{7F58A423-D93F-C0C9-AE90-52C9150A32AE}"/>
              </a:ext>
            </a:extLst>
          </p:cNvPr>
          <p:cNvSpPr txBox="1"/>
          <p:nvPr/>
        </p:nvSpPr>
        <p:spPr>
          <a:xfrm>
            <a:off x="1973003" y="2917813"/>
            <a:ext cx="39621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a:ea typeface="+mn-ea"/>
                <a:cs typeface="+mn-cs"/>
              </a:rPr>
              <a:t>AG Zukunft Förderkonzepte  </a:t>
            </a:r>
          </a:p>
        </p:txBody>
      </p:sp>
      <p:sp>
        <p:nvSpPr>
          <p:cNvPr id="15" name="Pfeil: nach rechts 14">
            <a:extLst>
              <a:ext uri="{FF2B5EF4-FFF2-40B4-BE49-F238E27FC236}">
                <a16:creationId xmlns:a16="http://schemas.microsoft.com/office/drawing/2014/main" id="{0A874A83-74DE-8EF5-81E2-CEDD7214467D}"/>
              </a:ext>
            </a:extLst>
          </p:cNvPr>
          <p:cNvSpPr/>
          <p:nvPr/>
        </p:nvSpPr>
        <p:spPr bwMode="auto">
          <a:xfrm>
            <a:off x="1332107" y="4558305"/>
            <a:ext cx="5772006" cy="717642"/>
          </a:xfrm>
          <a:prstGeom prst="rightArrow">
            <a:avLst/>
          </a:prstGeom>
          <a:solidFill>
            <a:srgbClr val="92D050"/>
          </a:solidFill>
          <a:ln w="19050">
            <a:solidFill>
              <a:schemeClr val="tx2"/>
            </a:solidFill>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ts val="2900"/>
              </a:lnSpc>
              <a:spcBef>
                <a:spcPct val="0"/>
              </a:spcBef>
              <a:spcAft>
                <a:spcPct val="0"/>
              </a:spcAft>
              <a:buClrTx/>
              <a:buSzTx/>
              <a:buFontTx/>
              <a:buNone/>
              <a:tabLst/>
              <a:defRPr/>
            </a:pPr>
            <a:r>
              <a:rPr kumimoji="0" lang="de-DE" sz="1800" b="0" i="0" u="none" strike="noStrike" kern="1200" cap="none" spc="0" normalizeH="0" baseline="0" noProof="0" dirty="0">
                <a:ln>
                  <a:noFill/>
                </a:ln>
                <a:solidFill>
                  <a:schemeClr val="tx1"/>
                </a:solidFill>
                <a:effectLst/>
                <a:uLnTx/>
                <a:uFillTx/>
                <a:latin typeface="Arial" charset="0"/>
                <a:ea typeface="+mn-ea"/>
                <a:cs typeface="+mn-cs"/>
              </a:rPr>
              <a:t>Berufsauftrag SHP</a:t>
            </a:r>
            <a:endParaRPr kumimoji="0" lang="de-CH" sz="18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1E5F0D9E-DE73-5C79-7C1F-C5AEE2AAD1C4}"/>
              </a:ext>
            </a:extLst>
          </p:cNvPr>
          <p:cNvSpPr txBox="1">
            <a:spLocks/>
          </p:cNvSpPr>
          <p:nvPr/>
        </p:nvSpPr>
        <p:spPr>
          <a:xfrm>
            <a:off x="767408" y="1383448"/>
            <a:ext cx="11017224" cy="8664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0" fontAlgn="base" latinLnBrk="0" hangingPunct="0">
              <a:lnSpc>
                <a:spcPts val="2900"/>
              </a:lnSpc>
              <a:spcBef>
                <a:spcPct val="0"/>
              </a:spcBef>
              <a:spcAft>
                <a:spcPct val="0"/>
              </a:spcAft>
              <a:buClrTx/>
              <a:buSzTx/>
              <a:buFontTx/>
              <a:buNone/>
              <a:tabLst/>
              <a:defRPr/>
            </a:pPr>
            <a:r>
              <a:rPr kumimoji="0" lang="de-CH" sz="25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Laufende Arbeiten</a:t>
            </a:r>
          </a:p>
        </p:txBody>
      </p:sp>
      <p:sp>
        <p:nvSpPr>
          <p:cNvPr id="3" name="Rechteck 2">
            <a:extLst>
              <a:ext uri="{FF2B5EF4-FFF2-40B4-BE49-F238E27FC236}">
                <a16:creationId xmlns:a16="http://schemas.microsoft.com/office/drawing/2014/main" id="{5471A33E-F263-4E01-F60D-6164E7C1C797}"/>
              </a:ext>
            </a:extLst>
          </p:cNvPr>
          <p:cNvSpPr/>
          <p:nvPr/>
        </p:nvSpPr>
        <p:spPr bwMode="auto">
          <a:xfrm>
            <a:off x="7253865" y="1920964"/>
            <a:ext cx="1099298" cy="1475269"/>
          </a:xfrm>
          <a:prstGeom prst="rect">
            <a:avLst/>
          </a:prstGeom>
          <a:solidFill>
            <a:schemeClr val="bg2">
              <a:lumMod val="90000"/>
            </a:schemeClr>
          </a:solidFill>
          <a:ln w="12700">
            <a:solidFill>
              <a:schemeClr val="tx2"/>
            </a:solidFill>
          </a:ln>
          <a:effectLst/>
        </p:spPr>
        <p:txBody>
          <a:bodyPr vert="vert270"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2"/>
                </a:solidFill>
                <a:effectLst/>
                <a:latin typeface="Arial" charset="0"/>
              </a:rPr>
              <a:t>Konsultation</a:t>
            </a:r>
            <a:endParaRPr kumimoji="0" lang="de-CH" sz="1600" b="0" i="0" u="none" strike="noStrike" cap="none" normalizeH="0" baseline="0" dirty="0">
              <a:ln>
                <a:noFill/>
              </a:ln>
              <a:solidFill>
                <a:schemeClr val="tx2"/>
              </a:solidFill>
              <a:effectLst/>
              <a:latin typeface="Arial" charset="0"/>
            </a:endParaRPr>
          </a:p>
        </p:txBody>
      </p:sp>
      <p:graphicFrame>
        <p:nvGraphicFramePr>
          <p:cNvPr id="21" name="Tabelle 20">
            <a:extLst>
              <a:ext uri="{FF2B5EF4-FFF2-40B4-BE49-F238E27FC236}">
                <a16:creationId xmlns:a16="http://schemas.microsoft.com/office/drawing/2014/main" id="{CF7249FD-CC6F-AB59-CB67-1C1F8A2249F8}"/>
              </a:ext>
            </a:extLst>
          </p:cNvPr>
          <p:cNvGraphicFramePr>
            <a:graphicFrameLocks noGrp="1"/>
          </p:cNvGraphicFramePr>
          <p:nvPr>
            <p:extLst>
              <p:ext uri="{D42A27DB-BD31-4B8C-83A1-F6EECF244321}">
                <p14:modId xmlns:p14="http://schemas.microsoft.com/office/powerpoint/2010/main" val="301417444"/>
              </p:ext>
            </p:extLst>
          </p:nvPr>
        </p:nvGraphicFramePr>
        <p:xfrm>
          <a:off x="11000650" y="6066700"/>
          <a:ext cx="10792548" cy="741680"/>
        </p:xfrm>
        <a:graphic>
          <a:graphicData uri="http://schemas.openxmlformats.org/drawingml/2006/table">
            <a:tbl>
              <a:tblPr firstRow="1" bandRow="1">
                <a:tableStyleId>{5C22544A-7EE6-4342-B048-85BDC9FD1C3A}</a:tableStyleId>
              </a:tblPr>
              <a:tblGrid>
                <a:gridCol w="299793">
                  <a:extLst>
                    <a:ext uri="{9D8B030D-6E8A-4147-A177-3AD203B41FA5}">
                      <a16:colId xmlns:a16="http://schemas.microsoft.com/office/drawing/2014/main" val="1115147772"/>
                    </a:ext>
                  </a:extLst>
                </a:gridCol>
                <a:gridCol w="299793">
                  <a:extLst>
                    <a:ext uri="{9D8B030D-6E8A-4147-A177-3AD203B41FA5}">
                      <a16:colId xmlns:a16="http://schemas.microsoft.com/office/drawing/2014/main" val="3568173763"/>
                    </a:ext>
                  </a:extLst>
                </a:gridCol>
                <a:gridCol w="299793">
                  <a:extLst>
                    <a:ext uri="{9D8B030D-6E8A-4147-A177-3AD203B41FA5}">
                      <a16:colId xmlns:a16="http://schemas.microsoft.com/office/drawing/2014/main" val="1495049847"/>
                    </a:ext>
                  </a:extLst>
                </a:gridCol>
                <a:gridCol w="299793">
                  <a:extLst>
                    <a:ext uri="{9D8B030D-6E8A-4147-A177-3AD203B41FA5}">
                      <a16:colId xmlns:a16="http://schemas.microsoft.com/office/drawing/2014/main" val="15729204"/>
                    </a:ext>
                  </a:extLst>
                </a:gridCol>
                <a:gridCol w="299793">
                  <a:extLst>
                    <a:ext uri="{9D8B030D-6E8A-4147-A177-3AD203B41FA5}">
                      <a16:colId xmlns:a16="http://schemas.microsoft.com/office/drawing/2014/main" val="189580272"/>
                    </a:ext>
                  </a:extLst>
                </a:gridCol>
                <a:gridCol w="299793">
                  <a:extLst>
                    <a:ext uri="{9D8B030D-6E8A-4147-A177-3AD203B41FA5}">
                      <a16:colId xmlns:a16="http://schemas.microsoft.com/office/drawing/2014/main" val="3374813503"/>
                    </a:ext>
                  </a:extLst>
                </a:gridCol>
                <a:gridCol w="299793">
                  <a:extLst>
                    <a:ext uri="{9D8B030D-6E8A-4147-A177-3AD203B41FA5}">
                      <a16:colId xmlns:a16="http://schemas.microsoft.com/office/drawing/2014/main" val="1595782208"/>
                    </a:ext>
                  </a:extLst>
                </a:gridCol>
                <a:gridCol w="299793">
                  <a:extLst>
                    <a:ext uri="{9D8B030D-6E8A-4147-A177-3AD203B41FA5}">
                      <a16:colId xmlns:a16="http://schemas.microsoft.com/office/drawing/2014/main" val="302728089"/>
                    </a:ext>
                  </a:extLst>
                </a:gridCol>
                <a:gridCol w="299793">
                  <a:extLst>
                    <a:ext uri="{9D8B030D-6E8A-4147-A177-3AD203B41FA5}">
                      <a16:colId xmlns:a16="http://schemas.microsoft.com/office/drawing/2014/main" val="1670297817"/>
                    </a:ext>
                  </a:extLst>
                </a:gridCol>
                <a:gridCol w="299793">
                  <a:extLst>
                    <a:ext uri="{9D8B030D-6E8A-4147-A177-3AD203B41FA5}">
                      <a16:colId xmlns:a16="http://schemas.microsoft.com/office/drawing/2014/main" val="2666051111"/>
                    </a:ext>
                  </a:extLst>
                </a:gridCol>
                <a:gridCol w="299793">
                  <a:extLst>
                    <a:ext uri="{9D8B030D-6E8A-4147-A177-3AD203B41FA5}">
                      <a16:colId xmlns:a16="http://schemas.microsoft.com/office/drawing/2014/main" val="2265587060"/>
                    </a:ext>
                  </a:extLst>
                </a:gridCol>
                <a:gridCol w="299793">
                  <a:extLst>
                    <a:ext uri="{9D8B030D-6E8A-4147-A177-3AD203B41FA5}">
                      <a16:colId xmlns:a16="http://schemas.microsoft.com/office/drawing/2014/main" val="1119298124"/>
                    </a:ext>
                  </a:extLst>
                </a:gridCol>
                <a:gridCol w="299793">
                  <a:extLst>
                    <a:ext uri="{9D8B030D-6E8A-4147-A177-3AD203B41FA5}">
                      <a16:colId xmlns:a16="http://schemas.microsoft.com/office/drawing/2014/main" val="2705888452"/>
                    </a:ext>
                  </a:extLst>
                </a:gridCol>
                <a:gridCol w="299793">
                  <a:extLst>
                    <a:ext uri="{9D8B030D-6E8A-4147-A177-3AD203B41FA5}">
                      <a16:colId xmlns:a16="http://schemas.microsoft.com/office/drawing/2014/main" val="330877779"/>
                    </a:ext>
                  </a:extLst>
                </a:gridCol>
                <a:gridCol w="299793">
                  <a:extLst>
                    <a:ext uri="{9D8B030D-6E8A-4147-A177-3AD203B41FA5}">
                      <a16:colId xmlns:a16="http://schemas.microsoft.com/office/drawing/2014/main" val="985157710"/>
                    </a:ext>
                  </a:extLst>
                </a:gridCol>
                <a:gridCol w="299793">
                  <a:extLst>
                    <a:ext uri="{9D8B030D-6E8A-4147-A177-3AD203B41FA5}">
                      <a16:colId xmlns:a16="http://schemas.microsoft.com/office/drawing/2014/main" val="3313091852"/>
                    </a:ext>
                  </a:extLst>
                </a:gridCol>
                <a:gridCol w="299793">
                  <a:extLst>
                    <a:ext uri="{9D8B030D-6E8A-4147-A177-3AD203B41FA5}">
                      <a16:colId xmlns:a16="http://schemas.microsoft.com/office/drawing/2014/main" val="1394922787"/>
                    </a:ext>
                  </a:extLst>
                </a:gridCol>
                <a:gridCol w="299793">
                  <a:extLst>
                    <a:ext uri="{9D8B030D-6E8A-4147-A177-3AD203B41FA5}">
                      <a16:colId xmlns:a16="http://schemas.microsoft.com/office/drawing/2014/main" val="4291348904"/>
                    </a:ext>
                  </a:extLst>
                </a:gridCol>
                <a:gridCol w="299793">
                  <a:extLst>
                    <a:ext uri="{9D8B030D-6E8A-4147-A177-3AD203B41FA5}">
                      <a16:colId xmlns:a16="http://schemas.microsoft.com/office/drawing/2014/main" val="3004887590"/>
                    </a:ext>
                  </a:extLst>
                </a:gridCol>
                <a:gridCol w="299793">
                  <a:extLst>
                    <a:ext uri="{9D8B030D-6E8A-4147-A177-3AD203B41FA5}">
                      <a16:colId xmlns:a16="http://schemas.microsoft.com/office/drawing/2014/main" val="1811888086"/>
                    </a:ext>
                  </a:extLst>
                </a:gridCol>
                <a:gridCol w="299793">
                  <a:extLst>
                    <a:ext uri="{9D8B030D-6E8A-4147-A177-3AD203B41FA5}">
                      <a16:colId xmlns:a16="http://schemas.microsoft.com/office/drawing/2014/main" val="794567702"/>
                    </a:ext>
                  </a:extLst>
                </a:gridCol>
                <a:gridCol w="299793">
                  <a:extLst>
                    <a:ext uri="{9D8B030D-6E8A-4147-A177-3AD203B41FA5}">
                      <a16:colId xmlns:a16="http://schemas.microsoft.com/office/drawing/2014/main" val="1429481492"/>
                    </a:ext>
                  </a:extLst>
                </a:gridCol>
                <a:gridCol w="299793">
                  <a:extLst>
                    <a:ext uri="{9D8B030D-6E8A-4147-A177-3AD203B41FA5}">
                      <a16:colId xmlns:a16="http://schemas.microsoft.com/office/drawing/2014/main" val="2785355278"/>
                    </a:ext>
                  </a:extLst>
                </a:gridCol>
                <a:gridCol w="299793">
                  <a:extLst>
                    <a:ext uri="{9D8B030D-6E8A-4147-A177-3AD203B41FA5}">
                      <a16:colId xmlns:a16="http://schemas.microsoft.com/office/drawing/2014/main" val="3008871105"/>
                    </a:ext>
                  </a:extLst>
                </a:gridCol>
                <a:gridCol w="299793">
                  <a:extLst>
                    <a:ext uri="{9D8B030D-6E8A-4147-A177-3AD203B41FA5}">
                      <a16:colId xmlns:a16="http://schemas.microsoft.com/office/drawing/2014/main" val="2895478211"/>
                    </a:ext>
                  </a:extLst>
                </a:gridCol>
                <a:gridCol w="299793">
                  <a:extLst>
                    <a:ext uri="{9D8B030D-6E8A-4147-A177-3AD203B41FA5}">
                      <a16:colId xmlns:a16="http://schemas.microsoft.com/office/drawing/2014/main" val="1127208723"/>
                    </a:ext>
                  </a:extLst>
                </a:gridCol>
                <a:gridCol w="299793">
                  <a:extLst>
                    <a:ext uri="{9D8B030D-6E8A-4147-A177-3AD203B41FA5}">
                      <a16:colId xmlns:a16="http://schemas.microsoft.com/office/drawing/2014/main" val="499052663"/>
                    </a:ext>
                  </a:extLst>
                </a:gridCol>
                <a:gridCol w="299793">
                  <a:extLst>
                    <a:ext uri="{9D8B030D-6E8A-4147-A177-3AD203B41FA5}">
                      <a16:colId xmlns:a16="http://schemas.microsoft.com/office/drawing/2014/main" val="2333136261"/>
                    </a:ext>
                  </a:extLst>
                </a:gridCol>
                <a:gridCol w="299793">
                  <a:extLst>
                    <a:ext uri="{9D8B030D-6E8A-4147-A177-3AD203B41FA5}">
                      <a16:colId xmlns:a16="http://schemas.microsoft.com/office/drawing/2014/main" val="1432806093"/>
                    </a:ext>
                  </a:extLst>
                </a:gridCol>
                <a:gridCol w="299793">
                  <a:extLst>
                    <a:ext uri="{9D8B030D-6E8A-4147-A177-3AD203B41FA5}">
                      <a16:colId xmlns:a16="http://schemas.microsoft.com/office/drawing/2014/main" val="4145988356"/>
                    </a:ext>
                  </a:extLst>
                </a:gridCol>
                <a:gridCol w="299793">
                  <a:extLst>
                    <a:ext uri="{9D8B030D-6E8A-4147-A177-3AD203B41FA5}">
                      <a16:colId xmlns:a16="http://schemas.microsoft.com/office/drawing/2014/main" val="4010601678"/>
                    </a:ext>
                  </a:extLst>
                </a:gridCol>
                <a:gridCol w="299793">
                  <a:extLst>
                    <a:ext uri="{9D8B030D-6E8A-4147-A177-3AD203B41FA5}">
                      <a16:colId xmlns:a16="http://schemas.microsoft.com/office/drawing/2014/main" val="1407483260"/>
                    </a:ext>
                  </a:extLst>
                </a:gridCol>
                <a:gridCol w="299793">
                  <a:extLst>
                    <a:ext uri="{9D8B030D-6E8A-4147-A177-3AD203B41FA5}">
                      <a16:colId xmlns:a16="http://schemas.microsoft.com/office/drawing/2014/main" val="2728032532"/>
                    </a:ext>
                  </a:extLst>
                </a:gridCol>
                <a:gridCol w="299793">
                  <a:extLst>
                    <a:ext uri="{9D8B030D-6E8A-4147-A177-3AD203B41FA5}">
                      <a16:colId xmlns:a16="http://schemas.microsoft.com/office/drawing/2014/main" val="2450886002"/>
                    </a:ext>
                  </a:extLst>
                </a:gridCol>
                <a:gridCol w="299793">
                  <a:extLst>
                    <a:ext uri="{9D8B030D-6E8A-4147-A177-3AD203B41FA5}">
                      <a16:colId xmlns:a16="http://schemas.microsoft.com/office/drawing/2014/main" val="2724725110"/>
                    </a:ext>
                  </a:extLst>
                </a:gridCol>
                <a:gridCol w="299793">
                  <a:extLst>
                    <a:ext uri="{9D8B030D-6E8A-4147-A177-3AD203B41FA5}">
                      <a16:colId xmlns:a16="http://schemas.microsoft.com/office/drawing/2014/main" val="690643181"/>
                    </a:ext>
                  </a:extLst>
                </a:gridCol>
              </a:tblGrid>
              <a:tr h="370840">
                <a:tc>
                  <a:txBody>
                    <a:bodyPr/>
                    <a:lstStyle/>
                    <a:p>
                      <a:r>
                        <a:rPr lang="de-CH" sz="1200" b="0" dirty="0">
                          <a:solidFill>
                            <a:schemeClr val="tx1"/>
                          </a:solidFill>
                        </a:rPr>
                        <a:t>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6</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7</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8</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9</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10</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6</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7</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8</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9</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10</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3</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4</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5</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6</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7</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8</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9</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10</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11</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CH" sz="1200" b="0" dirty="0">
                          <a:solidFill>
                            <a:schemeClr val="tx1"/>
                          </a:solidFill>
                        </a:rPr>
                        <a:t>12</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569257"/>
                  </a:ext>
                </a:extLst>
              </a:tr>
              <a:tr h="370840">
                <a:tc gridSpan="12">
                  <a:txBody>
                    <a:bodyPr/>
                    <a:lstStyle/>
                    <a:p>
                      <a:r>
                        <a:rPr lang="de-DE" sz="1200" b="0" dirty="0">
                          <a:solidFill>
                            <a:schemeClr val="tx1"/>
                          </a:solidFill>
                        </a:rPr>
                        <a:t>2027</a:t>
                      </a:r>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2">
                  <a:txBody>
                    <a:bodyPr/>
                    <a:lstStyle/>
                    <a:p>
                      <a:r>
                        <a:rPr lang="de-DE" sz="1200" b="0" dirty="0">
                          <a:solidFill>
                            <a:schemeClr val="tx1"/>
                          </a:solidFill>
                        </a:rPr>
                        <a:t>2025</a:t>
                      </a:r>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12">
                  <a:txBody>
                    <a:bodyPr/>
                    <a:lstStyle/>
                    <a:p>
                      <a:r>
                        <a:rPr lang="de-DE" sz="1200" b="0" dirty="0">
                          <a:solidFill>
                            <a:schemeClr val="tx1"/>
                          </a:solidFill>
                        </a:rPr>
                        <a:t>2026</a:t>
                      </a:r>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CH"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534438"/>
                  </a:ext>
                </a:extLst>
              </a:tr>
            </a:tbl>
          </a:graphicData>
        </a:graphic>
      </p:graphicFrame>
      <p:sp>
        <p:nvSpPr>
          <p:cNvPr id="22" name="Siebeneck 21">
            <a:extLst>
              <a:ext uri="{FF2B5EF4-FFF2-40B4-BE49-F238E27FC236}">
                <a16:creationId xmlns:a16="http://schemas.microsoft.com/office/drawing/2014/main" id="{7D0E0E00-2513-B9BA-F162-DEB9C00F0EA8}"/>
              </a:ext>
            </a:extLst>
          </p:cNvPr>
          <p:cNvSpPr/>
          <p:nvPr/>
        </p:nvSpPr>
        <p:spPr bwMode="auto">
          <a:xfrm>
            <a:off x="9046057" y="4537381"/>
            <a:ext cx="919445" cy="830107"/>
          </a:xfrm>
          <a:prstGeom prst="heptagon">
            <a:avLst/>
          </a:prstGeom>
          <a:solidFill>
            <a:srgbClr val="92D050"/>
          </a:solidFill>
          <a:ln w="19050">
            <a:solidFill>
              <a:srgbClr val="92D05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a:ln>
                  <a:noFill/>
                </a:ln>
                <a:solidFill>
                  <a:schemeClr val="bg1"/>
                </a:solidFill>
                <a:effectLst/>
                <a:latin typeface="Arial" charset="0"/>
              </a:rPr>
              <a:t>Inkraft</a:t>
            </a:r>
            <a:r>
              <a:rPr kumimoji="0" lang="de-DE" sz="1200" b="0" i="0" u="none" strike="noStrike" cap="none" normalizeH="0" baseline="0" dirty="0">
                <a:ln>
                  <a:noFill/>
                </a:ln>
                <a:solidFill>
                  <a:schemeClr val="bg1"/>
                </a:solidFill>
                <a:effectLst/>
                <a:latin typeface="Arial" charset="0"/>
              </a:rPr>
              <a:t>-setzung</a:t>
            </a:r>
            <a:endParaRPr kumimoji="0" lang="de-CH" sz="1200" b="0" i="0" u="none" strike="noStrike" cap="none" normalizeH="0" baseline="0" dirty="0">
              <a:ln>
                <a:noFill/>
              </a:ln>
              <a:solidFill>
                <a:schemeClr val="bg1"/>
              </a:solidFill>
              <a:effectLst/>
              <a:latin typeface="Arial" charset="0"/>
            </a:endParaRPr>
          </a:p>
        </p:txBody>
      </p:sp>
      <p:sp>
        <p:nvSpPr>
          <p:cNvPr id="26" name="Träne 25">
            <a:extLst>
              <a:ext uri="{FF2B5EF4-FFF2-40B4-BE49-F238E27FC236}">
                <a16:creationId xmlns:a16="http://schemas.microsoft.com/office/drawing/2014/main" id="{AA03C8A7-2FF6-E9FD-DA0B-64195EC1F987}"/>
              </a:ext>
            </a:extLst>
          </p:cNvPr>
          <p:cNvSpPr/>
          <p:nvPr/>
        </p:nvSpPr>
        <p:spPr bwMode="auto">
          <a:xfrm>
            <a:off x="9345911" y="1583409"/>
            <a:ext cx="2090829" cy="2218169"/>
          </a:xfrm>
          <a:prstGeom prst="teardrop">
            <a:avLst/>
          </a:prstGeom>
          <a:solidFill>
            <a:schemeClr val="accent6">
              <a:lumMod val="40000"/>
              <a:lumOff val="60000"/>
            </a:schemeClr>
          </a:solidFill>
          <a:ln w="12700"/>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r>
              <a:rPr kumimoji="0" lang="de-DE" sz="2000" b="0" i="0" u="none" strike="noStrike" cap="none" normalizeH="0" baseline="0" dirty="0">
                <a:ln>
                  <a:noFill/>
                </a:ln>
                <a:solidFill>
                  <a:schemeClr val="tx2"/>
                </a:solidFill>
                <a:effectLst/>
                <a:latin typeface="Arial" charset="0"/>
              </a:rPr>
              <a:t>Entscheide DEK / Regierung</a:t>
            </a:r>
            <a:endParaRPr kumimoji="0" lang="de-CH" sz="2000" b="0" i="0" u="none" strike="noStrike" cap="none" normalizeH="0" baseline="0" dirty="0">
              <a:ln>
                <a:noFill/>
              </a:ln>
              <a:solidFill>
                <a:schemeClr val="tx2"/>
              </a:solidFill>
              <a:effectLst/>
              <a:latin typeface="Arial" charset="0"/>
            </a:endParaRPr>
          </a:p>
        </p:txBody>
      </p:sp>
      <p:sp>
        <p:nvSpPr>
          <p:cNvPr id="27" name="Flussdiagramm: Magnetplattenspeicher 26">
            <a:extLst>
              <a:ext uri="{FF2B5EF4-FFF2-40B4-BE49-F238E27FC236}">
                <a16:creationId xmlns:a16="http://schemas.microsoft.com/office/drawing/2014/main" id="{B31E4D07-EDBC-FAFC-A725-7FB945861AF7}"/>
              </a:ext>
            </a:extLst>
          </p:cNvPr>
          <p:cNvSpPr/>
          <p:nvPr/>
        </p:nvSpPr>
        <p:spPr bwMode="auto">
          <a:xfrm>
            <a:off x="6744072" y="408336"/>
            <a:ext cx="2887239" cy="1173718"/>
          </a:xfrm>
          <a:prstGeom prst="flowChartMagneticDisk">
            <a:avLst/>
          </a:prstGeom>
          <a:solidFill>
            <a:schemeClr val="bg2">
              <a:lumMod val="90000"/>
            </a:schemeClr>
          </a:solidFill>
          <a:ln w="12700">
            <a:solidFill>
              <a:schemeClr val="tx2"/>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2"/>
                </a:solidFill>
                <a:effectLst/>
                <a:latin typeface="Arial" charset="0"/>
              </a:rPr>
              <a:t>Auslegeordnung Sonderpädagogischer Zuschlag</a:t>
            </a:r>
            <a:endParaRPr kumimoji="0" lang="de-CH" sz="1600" b="0" i="0" u="none" strike="noStrike" cap="none" normalizeH="0" baseline="0" dirty="0">
              <a:ln>
                <a:noFill/>
              </a:ln>
              <a:solidFill>
                <a:schemeClr val="tx2"/>
              </a:solidFill>
              <a:effectLst/>
              <a:latin typeface="Arial" charset="0"/>
            </a:endParaRPr>
          </a:p>
        </p:txBody>
      </p:sp>
      <p:sp>
        <p:nvSpPr>
          <p:cNvPr id="28" name="Pfeil: nach rechts 27">
            <a:extLst>
              <a:ext uri="{FF2B5EF4-FFF2-40B4-BE49-F238E27FC236}">
                <a16:creationId xmlns:a16="http://schemas.microsoft.com/office/drawing/2014/main" id="{6E1D289B-5F9A-CAAE-94E5-CCB904A35421}"/>
              </a:ext>
            </a:extLst>
          </p:cNvPr>
          <p:cNvSpPr/>
          <p:nvPr/>
        </p:nvSpPr>
        <p:spPr bwMode="auto">
          <a:xfrm>
            <a:off x="8739264" y="2388166"/>
            <a:ext cx="613586" cy="271654"/>
          </a:xfrm>
          <a:prstGeom prst="rightArrow">
            <a:avLst/>
          </a:prstGeom>
          <a:solidFill>
            <a:schemeClr val="accent1"/>
          </a:solidFill>
          <a:ln w="19050">
            <a:solidFill>
              <a:schemeClr val="tx2"/>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a:ln>
                <a:noFill/>
              </a:ln>
              <a:solidFill>
                <a:schemeClr val="tx2"/>
              </a:solidFill>
              <a:effectLst/>
              <a:latin typeface="Arial" charset="0"/>
            </a:endParaRPr>
          </a:p>
        </p:txBody>
      </p:sp>
      <p:sp>
        <p:nvSpPr>
          <p:cNvPr id="29" name="Pfeil: nach rechts 28">
            <a:extLst>
              <a:ext uri="{FF2B5EF4-FFF2-40B4-BE49-F238E27FC236}">
                <a16:creationId xmlns:a16="http://schemas.microsoft.com/office/drawing/2014/main" id="{1D6B7172-2032-8453-E4AC-B32FEBAE3EAC}"/>
              </a:ext>
            </a:extLst>
          </p:cNvPr>
          <p:cNvSpPr/>
          <p:nvPr/>
        </p:nvSpPr>
        <p:spPr bwMode="auto">
          <a:xfrm rot="2119594">
            <a:off x="9499725" y="1489086"/>
            <a:ext cx="385426" cy="271654"/>
          </a:xfrm>
          <a:prstGeom prst="rightArrow">
            <a:avLst/>
          </a:prstGeom>
          <a:solidFill>
            <a:schemeClr val="accent1"/>
          </a:solidFill>
          <a:ln w="19050">
            <a:solidFill>
              <a:schemeClr val="tx2"/>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a:ln>
                <a:noFill/>
              </a:ln>
              <a:solidFill>
                <a:schemeClr val="tx2"/>
              </a:solidFill>
              <a:effectLst/>
              <a:latin typeface="Arial" charset="0"/>
            </a:endParaRPr>
          </a:p>
        </p:txBody>
      </p:sp>
      <p:sp>
        <p:nvSpPr>
          <p:cNvPr id="31" name="Rechteck 30">
            <a:extLst>
              <a:ext uri="{FF2B5EF4-FFF2-40B4-BE49-F238E27FC236}">
                <a16:creationId xmlns:a16="http://schemas.microsoft.com/office/drawing/2014/main" id="{633C640C-FBAC-ED03-3D2F-25265A5DBC53}"/>
              </a:ext>
            </a:extLst>
          </p:cNvPr>
          <p:cNvSpPr/>
          <p:nvPr/>
        </p:nvSpPr>
        <p:spPr bwMode="auto">
          <a:xfrm>
            <a:off x="8430408" y="1926196"/>
            <a:ext cx="549649" cy="1475269"/>
          </a:xfrm>
          <a:prstGeom prst="rect">
            <a:avLst/>
          </a:prstGeom>
          <a:solidFill>
            <a:schemeClr val="bg2">
              <a:lumMod val="90000"/>
            </a:schemeClr>
          </a:solidFill>
          <a:ln w="12700">
            <a:solidFill>
              <a:schemeClr val="tx2"/>
            </a:solidFill>
          </a:ln>
          <a:effectLst/>
        </p:spPr>
        <p:txBody>
          <a:bodyPr vert="vert270"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dirty="0">
                <a:ln>
                  <a:noFill/>
                </a:ln>
                <a:solidFill>
                  <a:schemeClr val="tx2"/>
                </a:solidFill>
                <a:effectLst/>
                <a:latin typeface="Arial" charset="0"/>
              </a:rPr>
              <a:t>Auswertung</a:t>
            </a:r>
            <a:endParaRPr kumimoji="0" lang="de-CH" sz="1600" b="0" i="0" u="none" strike="noStrike" cap="none" normalizeH="0" baseline="0" dirty="0">
              <a:ln>
                <a:noFill/>
              </a:ln>
              <a:solidFill>
                <a:schemeClr val="tx2"/>
              </a:solidFill>
              <a:effectLst/>
              <a:latin typeface="Arial" charset="0"/>
            </a:endParaRPr>
          </a:p>
        </p:txBody>
      </p:sp>
      <p:sp>
        <p:nvSpPr>
          <p:cNvPr id="13" name="Rechteck 12">
            <a:extLst>
              <a:ext uri="{FF2B5EF4-FFF2-40B4-BE49-F238E27FC236}">
                <a16:creationId xmlns:a16="http://schemas.microsoft.com/office/drawing/2014/main" id="{0C4FDEDB-8529-086D-B2FB-B1FA183146EB}"/>
              </a:ext>
            </a:extLst>
          </p:cNvPr>
          <p:cNvSpPr/>
          <p:nvPr/>
        </p:nvSpPr>
        <p:spPr bwMode="auto">
          <a:xfrm>
            <a:off x="11560871" y="1820988"/>
            <a:ext cx="842918" cy="1668939"/>
          </a:xfrm>
          <a:prstGeom prst="rect">
            <a:avLst/>
          </a:prstGeom>
          <a:solidFill>
            <a:schemeClr val="accent6">
              <a:lumMod val="20000"/>
              <a:lumOff val="80000"/>
            </a:schemeClr>
          </a:solidFill>
          <a:ln w="3175">
            <a:solidFill>
              <a:schemeClr val="tx2"/>
            </a:solidFill>
            <a:prstDash val="lgDash"/>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2900"/>
              </a:lnSpc>
              <a:spcBef>
                <a:spcPct val="0"/>
              </a:spcBef>
              <a:spcAft>
                <a:spcPct val="0"/>
              </a:spcAft>
              <a:buClrTx/>
              <a:buSzTx/>
              <a:buFontTx/>
              <a:buNone/>
              <a:tabLst/>
            </a:pPr>
            <a:endParaRPr kumimoji="0" lang="de-CH" sz="2500" b="1" i="0" u="none" strike="noStrike" cap="none" normalizeH="0" baseline="0">
              <a:ln>
                <a:noFill/>
              </a:ln>
              <a:solidFill>
                <a:schemeClr val="tx2"/>
              </a:solidFill>
              <a:effectLst/>
              <a:latin typeface="Arial" charset="0"/>
            </a:endParaRPr>
          </a:p>
        </p:txBody>
      </p:sp>
      <p:sp>
        <p:nvSpPr>
          <p:cNvPr id="18" name="Pfeil: nach rechts 17">
            <a:extLst>
              <a:ext uri="{FF2B5EF4-FFF2-40B4-BE49-F238E27FC236}">
                <a16:creationId xmlns:a16="http://schemas.microsoft.com/office/drawing/2014/main" id="{75690B1F-D875-2441-0104-11F9D4506241}"/>
              </a:ext>
            </a:extLst>
          </p:cNvPr>
          <p:cNvSpPr/>
          <p:nvPr/>
        </p:nvSpPr>
        <p:spPr bwMode="auto">
          <a:xfrm>
            <a:off x="2855640" y="5275946"/>
            <a:ext cx="5497523" cy="711509"/>
          </a:xfrm>
          <a:prstGeom prst="rightArrow">
            <a:avLst/>
          </a:prstGeom>
          <a:solidFill>
            <a:srgbClr val="92D050"/>
          </a:solidFill>
          <a:ln w="19050">
            <a:solidFill>
              <a:schemeClr val="tx2"/>
            </a:solidFill>
          </a:ln>
          <a:effectLst/>
        </p:spPr>
        <p:txBody>
          <a:bodyPr vert="horz" wrap="square" lIns="91440" tIns="45720" rIns="91440" bIns="45720" numCol="1" rtlCol="0" anchor="t" anchorCtr="0" compatLnSpc="1">
            <a:prstTxWarp prst="textNoShape">
              <a:avLst/>
            </a:prstTxWarp>
          </a:bodyPr>
          <a:lstStyle/>
          <a:p>
            <a:pPr>
              <a:defRPr/>
            </a:pPr>
            <a:r>
              <a:rPr lang="de-DE" sz="1800" b="0" dirty="0">
                <a:solidFill>
                  <a:prstClr val="black"/>
                </a:solidFill>
                <a:latin typeface="Arial"/>
              </a:rPr>
              <a:t>Rahmenkonzept BBF</a:t>
            </a:r>
            <a:endParaRPr lang="de-CH" sz="1800" b="0" dirty="0">
              <a:solidFill>
                <a:prstClr val="black"/>
              </a:solidFill>
              <a:latin typeface="Arial"/>
            </a:endParaRPr>
          </a:p>
          <a:p>
            <a:pPr marL="0" marR="0" lvl="0" indent="0" algn="l" defTabSz="914400" rtl="0" eaLnBrk="1" fontAlgn="base" latinLnBrk="0" hangingPunct="1">
              <a:lnSpc>
                <a:spcPts val="2900"/>
              </a:lnSpc>
              <a:spcBef>
                <a:spcPct val="0"/>
              </a:spcBef>
              <a:spcAft>
                <a:spcPct val="0"/>
              </a:spcAft>
              <a:buClrTx/>
              <a:buSzTx/>
              <a:buFontTx/>
              <a:buNone/>
              <a:tabLst/>
              <a:defRPr/>
            </a:pPr>
            <a:endParaRPr kumimoji="0" lang="de-CH" sz="2500" b="1"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20" name="Siebeneck 19">
            <a:extLst>
              <a:ext uri="{FF2B5EF4-FFF2-40B4-BE49-F238E27FC236}">
                <a16:creationId xmlns:a16="http://schemas.microsoft.com/office/drawing/2014/main" id="{905CB167-3655-AEC9-4F21-4281B4F673D8}"/>
              </a:ext>
            </a:extLst>
          </p:cNvPr>
          <p:cNvSpPr/>
          <p:nvPr/>
        </p:nvSpPr>
        <p:spPr bwMode="auto">
          <a:xfrm>
            <a:off x="10517295" y="5157348"/>
            <a:ext cx="919445" cy="830107"/>
          </a:xfrm>
          <a:prstGeom prst="heptagon">
            <a:avLst/>
          </a:prstGeom>
          <a:solidFill>
            <a:srgbClr val="92D050"/>
          </a:solidFill>
          <a:ln w="19050">
            <a:solidFill>
              <a:srgbClr val="92D050"/>
            </a:solid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dirty="0" err="1">
                <a:ln>
                  <a:noFill/>
                </a:ln>
                <a:solidFill>
                  <a:schemeClr val="bg1"/>
                </a:solidFill>
                <a:effectLst/>
                <a:latin typeface="Arial" charset="0"/>
              </a:rPr>
              <a:t>Inkraft</a:t>
            </a:r>
            <a:r>
              <a:rPr kumimoji="0" lang="de-DE" sz="1200" b="0" i="0" u="none" strike="noStrike" cap="none" normalizeH="0" baseline="0" dirty="0">
                <a:ln>
                  <a:noFill/>
                </a:ln>
                <a:solidFill>
                  <a:schemeClr val="bg1"/>
                </a:solidFill>
                <a:effectLst/>
                <a:latin typeface="Arial" charset="0"/>
              </a:rPr>
              <a:t>-setzung</a:t>
            </a:r>
            <a:endParaRPr kumimoji="0" lang="de-CH" sz="12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92772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2E1D9-36FA-CFCA-8ABD-C429DB9F0EA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E08E82-49C7-E403-D913-EEA1667A2FF7}"/>
              </a:ext>
            </a:extLst>
          </p:cNvPr>
          <p:cNvSpPr>
            <a:spLocks noGrp="1"/>
          </p:cNvSpPr>
          <p:nvPr>
            <p:ph type="title"/>
          </p:nvPr>
        </p:nvSpPr>
        <p:spPr>
          <a:xfrm>
            <a:off x="757768" y="1888655"/>
            <a:ext cx="11129433" cy="600050"/>
          </a:xfrm>
        </p:spPr>
        <p:txBody>
          <a:bodyPr/>
          <a:lstStyle/>
          <a:p>
            <a:r>
              <a:rPr lang="de-CH" dirty="0" err="1"/>
              <a:t>InS</a:t>
            </a:r>
            <a:r>
              <a:rPr lang="de-CH" dirty="0"/>
              <a:t>-Start neu zu jedem Quartalsbeginn möglich</a:t>
            </a:r>
            <a:br>
              <a:rPr lang="de-CH" sz="2800" dirty="0"/>
            </a:br>
            <a:endParaRPr lang="de-CH" dirty="0"/>
          </a:p>
        </p:txBody>
      </p:sp>
      <p:sp>
        <p:nvSpPr>
          <p:cNvPr id="3" name="Inhaltsplatzhalter 2">
            <a:extLst>
              <a:ext uri="{FF2B5EF4-FFF2-40B4-BE49-F238E27FC236}">
                <a16:creationId xmlns:a16="http://schemas.microsoft.com/office/drawing/2014/main" id="{AF90E116-0388-963F-1F52-852348146F06}"/>
              </a:ext>
            </a:extLst>
          </p:cNvPr>
          <p:cNvSpPr>
            <a:spLocks noGrp="1"/>
          </p:cNvSpPr>
          <p:nvPr>
            <p:ph idx="1"/>
          </p:nvPr>
        </p:nvSpPr>
        <p:spPr>
          <a:xfrm>
            <a:off x="757768" y="2564904"/>
            <a:ext cx="11129433" cy="3683497"/>
          </a:xfrm>
        </p:spPr>
        <p:txBody>
          <a:bodyPr/>
          <a:lstStyle/>
          <a:p>
            <a:pPr marL="0" indent="0">
              <a:buNone/>
            </a:pPr>
            <a:r>
              <a:rPr lang="de-CH" sz="2400" u="sng" dirty="0"/>
              <a:t>Bedingungen</a:t>
            </a:r>
            <a:endParaRPr lang="de-CH" sz="2400" dirty="0"/>
          </a:p>
          <a:p>
            <a:pPr>
              <a:buFont typeface="Arial" panose="020B0604020202020204" pitchFamily="34" charset="0"/>
              <a:buChar char="•"/>
            </a:pPr>
            <a:r>
              <a:rPr lang="de-CH" sz="2400" dirty="0"/>
              <a:t>SAV-Bericht mit InS-Empfehlung</a:t>
            </a:r>
          </a:p>
          <a:p>
            <a:pPr>
              <a:buFont typeface="Arial" panose="020B0604020202020204" pitchFamily="34" charset="0"/>
              <a:buChar char="•"/>
            </a:pPr>
            <a:r>
              <a:rPr lang="de-CH" sz="2400" dirty="0"/>
              <a:t>Bewilligtes InS-Konzept</a:t>
            </a:r>
          </a:p>
          <a:p>
            <a:pPr>
              <a:buFont typeface="Arial" panose="020B0604020202020204" pitchFamily="34" charset="0"/>
              <a:buChar char="•"/>
            </a:pPr>
            <a:r>
              <a:rPr lang="de-CH" sz="2400" dirty="0"/>
              <a:t>Zustimmender Behördenbeschluss</a:t>
            </a:r>
          </a:p>
          <a:p>
            <a:pPr>
              <a:buFont typeface="Arial" panose="020B0604020202020204" pitchFamily="34" charset="0"/>
              <a:buChar char="•"/>
            </a:pPr>
            <a:r>
              <a:rPr lang="de-CH" sz="2400" dirty="0"/>
              <a:t>InS umfasst auch das Folgeschuljahr </a:t>
            </a:r>
            <a:endParaRPr lang="de-CH" sz="2400" b="1" dirty="0"/>
          </a:p>
          <a:p>
            <a:pPr marL="0" indent="0">
              <a:buNone/>
            </a:pPr>
            <a:endParaRPr lang="de-CH" dirty="0"/>
          </a:p>
        </p:txBody>
      </p:sp>
      <p:sp>
        <p:nvSpPr>
          <p:cNvPr id="4" name="Foliennummernplatzhalter 3">
            <a:extLst>
              <a:ext uri="{FF2B5EF4-FFF2-40B4-BE49-F238E27FC236}">
                <a16:creationId xmlns:a16="http://schemas.microsoft.com/office/drawing/2014/main" id="{E6AAE1E4-4F08-B8A4-7A2B-06B2FB58B49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Grafik 5">
            <a:extLst>
              <a:ext uri="{FF2B5EF4-FFF2-40B4-BE49-F238E27FC236}">
                <a16:creationId xmlns:a16="http://schemas.microsoft.com/office/drawing/2014/main" id="{7290150D-756C-306B-3D3D-7B2B10C7159A}"/>
              </a:ext>
            </a:extLst>
          </p:cNvPr>
          <p:cNvPicPr>
            <a:picLocks noChangeAspect="1"/>
          </p:cNvPicPr>
          <p:nvPr/>
        </p:nvPicPr>
        <p:blipFill>
          <a:blip r:embed="rId3"/>
          <a:stretch>
            <a:fillRect/>
          </a:stretch>
        </p:blipFill>
        <p:spPr>
          <a:xfrm>
            <a:off x="4871864" y="222250"/>
            <a:ext cx="8640960" cy="8640960"/>
          </a:xfrm>
          <a:prstGeom prst="rect">
            <a:avLst/>
          </a:prstGeom>
        </p:spPr>
      </p:pic>
    </p:spTree>
    <p:extLst>
      <p:ext uri="{BB962C8B-B14F-4D97-AF65-F5344CB8AC3E}">
        <p14:creationId xmlns:p14="http://schemas.microsoft.com/office/powerpoint/2010/main" val="200229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142B9-12FB-292B-FDE3-C1F1BB4C89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35D8D3-5719-D093-9FBD-83DCEE2DFFDB}"/>
              </a:ext>
            </a:extLst>
          </p:cNvPr>
          <p:cNvSpPr>
            <a:spLocks noGrp="1"/>
          </p:cNvSpPr>
          <p:nvPr>
            <p:ph type="title"/>
          </p:nvPr>
        </p:nvSpPr>
        <p:spPr>
          <a:xfrm>
            <a:off x="838200" y="4005064"/>
            <a:ext cx="10515600" cy="1970546"/>
          </a:xfrm>
        </p:spPr>
        <p:txBody>
          <a:bodyPr/>
          <a:lstStyle/>
          <a:p>
            <a:r>
              <a:rPr lang="de-CH" b="1" dirty="0"/>
              <a:t>Laufende Erhebungen</a:t>
            </a:r>
          </a:p>
        </p:txBody>
      </p:sp>
    </p:spTree>
    <p:extLst>
      <p:ext uri="{BB962C8B-B14F-4D97-AF65-F5344CB8AC3E}">
        <p14:creationId xmlns:p14="http://schemas.microsoft.com/office/powerpoint/2010/main" val="85936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7C481-F893-F491-70A4-2EF317B016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797A07-2B89-F535-9A1A-47832F962DFF}"/>
              </a:ext>
            </a:extLst>
          </p:cNvPr>
          <p:cNvSpPr>
            <a:spLocks noGrp="1"/>
          </p:cNvSpPr>
          <p:nvPr>
            <p:ph type="title"/>
          </p:nvPr>
        </p:nvSpPr>
        <p:spPr>
          <a:xfrm>
            <a:off x="757768" y="1628800"/>
            <a:ext cx="11129433" cy="600050"/>
          </a:xfrm>
        </p:spPr>
        <p:txBody>
          <a:bodyPr/>
          <a:lstStyle/>
          <a:p>
            <a:r>
              <a:rPr lang="de-CH" dirty="0"/>
              <a:t>Kantonale Fokusevaluation zur Beurteilung</a:t>
            </a:r>
          </a:p>
        </p:txBody>
      </p:sp>
      <p:sp>
        <p:nvSpPr>
          <p:cNvPr id="3" name="Inhaltsplatzhalter 2">
            <a:extLst>
              <a:ext uri="{FF2B5EF4-FFF2-40B4-BE49-F238E27FC236}">
                <a16:creationId xmlns:a16="http://schemas.microsoft.com/office/drawing/2014/main" id="{840A63D0-18C9-BD2E-68D1-764AB1BC5767}"/>
              </a:ext>
            </a:extLst>
          </p:cNvPr>
          <p:cNvSpPr>
            <a:spLocks noGrp="1"/>
          </p:cNvSpPr>
          <p:nvPr>
            <p:ph idx="1"/>
          </p:nvPr>
        </p:nvSpPr>
        <p:spPr>
          <a:xfrm>
            <a:off x="839417" y="2434976"/>
            <a:ext cx="5616623" cy="4449602"/>
          </a:xfrm>
        </p:spPr>
        <p:txBody>
          <a:bodyPr/>
          <a:lstStyle/>
          <a:p>
            <a:r>
              <a:rPr lang="de-CH" dirty="0"/>
              <a:t>Überprüfung des 6. Umsetzungsziel «Beurteilung» der Einführung des Lehrplans Volksschule Thurgau.</a:t>
            </a:r>
          </a:p>
          <a:p>
            <a:r>
              <a:rPr lang="de-CH" dirty="0"/>
              <a:t>Befragung der Lehrpersonen bis März 2026</a:t>
            </a:r>
          </a:p>
          <a:p>
            <a:r>
              <a:rPr lang="de-CH" dirty="0"/>
              <a:t>Auswertung zusammen mit Daten aus den Audits und formativer Begleitung durch Schulaufsicht</a:t>
            </a:r>
          </a:p>
          <a:p>
            <a:r>
              <a:rPr lang="de-CH" dirty="0"/>
              <a:t>Ergebnisse bis Herbst 2026.</a:t>
            </a:r>
          </a:p>
          <a:p>
            <a:pPr marL="0" indent="0">
              <a:buNone/>
            </a:pPr>
            <a:endParaRPr lang="de-CH" dirty="0"/>
          </a:p>
        </p:txBody>
      </p:sp>
      <p:sp>
        <p:nvSpPr>
          <p:cNvPr id="4" name="Foliennummernplatzhalter 3">
            <a:extLst>
              <a:ext uri="{FF2B5EF4-FFF2-40B4-BE49-F238E27FC236}">
                <a16:creationId xmlns:a16="http://schemas.microsoft.com/office/drawing/2014/main" id="{A3AEEB32-8A71-55D5-8C12-2B9EC8F3D9D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Grafik 5">
            <a:extLst>
              <a:ext uri="{FF2B5EF4-FFF2-40B4-BE49-F238E27FC236}">
                <a16:creationId xmlns:a16="http://schemas.microsoft.com/office/drawing/2014/main" id="{86028E03-270E-583F-1F57-28AC39FB3B7C}"/>
              </a:ext>
            </a:extLst>
          </p:cNvPr>
          <p:cNvPicPr>
            <a:picLocks noChangeAspect="1"/>
          </p:cNvPicPr>
          <p:nvPr/>
        </p:nvPicPr>
        <p:blipFill>
          <a:blip r:embed="rId3"/>
          <a:stretch>
            <a:fillRect/>
          </a:stretch>
        </p:blipFill>
        <p:spPr>
          <a:xfrm>
            <a:off x="7036721" y="3403031"/>
            <a:ext cx="5432112" cy="3626369"/>
          </a:xfrm>
          <a:prstGeom prst="rect">
            <a:avLst/>
          </a:prstGeom>
          <a:ln>
            <a:noFill/>
          </a:ln>
          <a:effectLst>
            <a:softEdge rad="112500"/>
          </a:effectLst>
        </p:spPr>
      </p:pic>
    </p:spTree>
    <p:extLst>
      <p:ext uri="{BB962C8B-B14F-4D97-AF65-F5344CB8AC3E}">
        <p14:creationId xmlns:p14="http://schemas.microsoft.com/office/powerpoint/2010/main" val="28752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AE802-2F94-3E94-784B-997A6D63010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B69B365-9606-1A72-CEE8-338712764D3F}"/>
              </a:ext>
            </a:extLst>
          </p:cNvPr>
          <p:cNvSpPr>
            <a:spLocks noGrp="1"/>
          </p:cNvSpPr>
          <p:nvPr>
            <p:ph type="title"/>
          </p:nvPr>
        </p:nvSpPr>
        <p:spPr>
          <a:xfrm>
            <a:off x="757768" y="1628800"/>
            <a:ext cx="11129433" cy="600050"/>
          </a:xfrm>
        </p:spPr>
        <p:txBody>
          <a:bodyPr/>
          <a:lstStyle/>
          <a:p>
            <a:r>
              <a:rPr lang="de-CH" dirty="0"/>
              <a:t>Selektives Obligatorium vorschulische Sprachförderung SOVS</a:t>
            </a:r>
            <a:endParaRPr lang="de-CH" dirty="0">
              <a:solidFill>
                <a:srgbClr val="FF0000"/>
              </a:solidFill>
            </a:endParaRPr>
          </a:p>
        </p:txBody>
      </p:sp>
      <p:sp>
        <p:nvSpPr>
          <p:cNvPr id="3" name="Inhaltsplatzhalter 2">
            <a:extLst>
              <a:ext uri="{FF2B5EF4-FFF2-40B4-BE49-F238E27FC236}">
                <a16:creationId xmlns:a16="http://schemas.microsoft.com/office/drawing/2014/main" id="{555F518F-3EC6-E210-8DB3-FFC2845753FF}"/>
              </a:ext>
            </a:extLst>
          </p:cNvPr>
          <p:cNvSpPr>
            <a:spLocks noGrp="1"/>
          </p:cNvSpPr>
          <p:nvPr>
            <p:ph idx="1"/>
          </p:nvPr>
        </p:nvSpPr>
        <p:spPr>
          <a:xfrm>
            <a:off x="4367808" y="2409329"/>
            <a:ext cx="7138432" cy="4070846"/>
          </a:xfrm>
        </p:spPr>
        <p:txBody>
          <a:bodyPr/>
          <a:lstStyle/>
          <a:p>
            <a:r>
              <a:rPr lang="de-CH" dirty="0"/>
              <a:t>Rückmeldung von 185 Kindergartenlehrpersonen zu den ersten Eindrücken im 1. Quartal mit Kindern, die SOVS absolviert haben.</a:t>
            </a:r>
          </a:p>
          <a:p>
            <a:r>
              <a:rPr lang="de-CH" dirty="0"/>
              <a:t>Erste Erkenntnisse:</a:t>
            </a:r>
            <a:br>
              <a:rPr lang="de-CH" dirty="0"/>
            </a:br>
            <a:r>
              <a:rPr lang="de-CH" dirty="0"/>
              <a:t>- Mehrheit stellt Verbesserungen fest. Im sprachlichen Bereich und vor allem bezüglich leichterer Angewöhnung an Kindergarten</a:t>
            </a:r>
            <a:br>
              <a:rPr lang="de-CH" dirty="0"/>
            </a:br>
            <a:r>
              <a:rPr lang="de-CH" dirty="0"/>
              <a:t>- Grosse Mehrheit erkennt einen Mehrwert für das Schulsystem, die Kinder, Eltern und die Lehrpersonen</a:t>
            </a:r>
          </a:p>
          <a:p>
            <a:r>
              <a:rPr lang="de-CH" dirty="0"/>
              <a:t>Weitere Erhebung diesen Herbst und Herbst 2026 und Herbst 2027</a:t>
            </a:r>
          </a:p>
        </p:txBody>
      </p:sp>
      <p:sp>
        <p:nvSpPr>
          <p:cNvPr id="4" name="Foliennummernplatzhalter 3">
            <a:extLst>
              <a:ext uri="{FF2B5EF4-FFF2-40B4-BE49-F238E27FC236}">
                <a16:creationId xmlns:a16="http://schemas.microsoft.com/office/drawing/2014/main" id="{A2CF4079-4664-9F58-74BC-6158C8538BA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7F188E-57C0-4FE0-B0BA-925EA3B0EACD}" type="slidenum">
              <a:rPr kumimoji="0" lang="de-CH" sz="7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CH" sz="7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6" name="Grafik 5">
            <a:extLst>
              <a:ext uri="{FF2B5EF4-FFF2-40B4-BE49-F238E27FC236}">
                <a16:creationId xmlns:a16="http://schemas.microsoft.com/office/drawing/2014/main" id="{5AAFE5D1-A17B-F45B-0CDD-D47FDB0A0972}"/>
              </a:ext>
            </a:extLst>
          </p:cNvPr>
          <p:cNvPicPr>
            <a:picLocks noChangeAspect="1"/>
          </p:cNvPicPr>
          <p:nvPr/>
        </p:nvPicPr>
        <p:blipFill>
          <a:blip r:embed="rId3"/>
          <a:stretch>
            <a:fillRect/>
          </a:stretch>
        </p:blipFill>
        <p:spPr>
          <a:xfrm>
            <a:off x="-1677785" y="2924944"/>
            <a:ext cx="6045593" cy="4070846"/>
          </a:xfrm>
          <a:prstGeom prst="rect">
            <a:avLst/>
          </a:prstGeom>
          <a:ln>
            <a:noFill/>
          </a:ln>
          <a:effectLst>
            <a:softEdge rad="112500"/>
          </a:effectLst>
        </p:spPr>
      </p:pic>
    </p:spTree>
    <p:extLst>
      <p:ext uri="{BB962C8B-B14F-4D97-AF65-F5344CB8AC3E}">
        <p14:creationId xmlns:p14="http://schemas.microsoft.com/office/powerpoint/2010/main" val="159854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6DD0A-D3DB-EFF6-2F2D-ED51DBDABE0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48213AF-C2DB-CECB-01D5-8B7A5AEBF89D}"/>
              </a:ext>
            </a:extLst>
          </p:cNvPr>
          <p:cNvSpPr>
            <a:spLocks noGrp="1"/>
          </p:cNvSpPr>
          <p:nvPr>
            <p:ph type="title"/>
          </p:nvPr>
        </p:nvSpPr>
        <p:spPr/>
        <p:txBody>
          <a:bodyPr/>
          <a:lstStyle/>
          <a:p>
            <a:r>
              <a:rPr lang="de-CH" b="1" dirty="0"/>
              <a:t>Angebote für Unterricht und Schule</a:t>
            </a:r>
          </a:p>
        </p:txBody>
      </p:sp>
    </p:spTree>
    <p:extLst>
      <p:ext uri="{BB962C8B-B14F-4D97-AF65-F5344CB8AC3E}">
        <p14:creationId xmlns:p14="http://schemas.microsoft.com/office/powerpoint/2010/main" val="401293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AC34E0C-4E01-8ACE-741E-9F8FD948B80D}"/>
              </a:ext>
            </a:extLst>
          </p:cNvPr>
          <p:cNvSpPr>
            <a:spLocks noGrp="1"/>
          </p:cNvSpPr>
          <p:nvPr>
            <p:ph type="title"/>
          </p:nvPr>
        </p:nvSpPr>
        <p:spPr>
          <a:xfrm>
            <a:off x="757768" y="1366838"/>
            <a:ext cx="11129433" cy="862012"/>
          </a:xfrm>
        </p:spPr>
        <p:txBody>
          <a:bodyPr/>
          <a:lstStyle/>
          <a:p>
            <a:r>
              <a:rPr lang="de-CH" sz="2400" dirty="0">
                <a:effectLst/>
                <a:latin typeface="Arial" panose="020B0604020202020204" pitchFamily="34" charset="0"/>
                <a:ea typeface="Times New Roman" panose="02020603050405020304" pitchFamily="18" charset="0"/>
                <a:cs typeface="Arial" panose="020B0604020202020204" pitchFamily="34" charset="0"/>
              </a:rPr>
              <a:t>Elterninformation zum Schulsystem</a:t>
            </a:r>
            <a:endParaRPr lang="en-US" dirty="0"/>
          </a:p>
        </p:txBody>
      </p:sp>
      <p:sp>
        <p:nvSpPr>
          <p:cNvPr id="11" name="Content Placeholder 2">
            <a:extLst>
              <a:ext uri="{FF2B5EF4-FFF2-40B4-BE49-F238E27FC236}">
                <a16:creationId xmlns:a16="http://schemas.microsoft.com/office/drawing/2014/main" id="{D1AC3C84-7AB9-8E23-9A66-E502F2C4B3E4}"/>
              </a:ext>
            </a:extLst>
          </p:cNvPr>
          <p:cNvSpPr>
            <a:spLocks noGrp="1"/>
          </p:cNvSpPr>
          <p:nvPr>
            <p:ph sz="half" idx="1"/>
          </p:nvPr>
        </p:nvSpPr>
        <p:spPr>
          <a:xfrm>
            <a:off x="757767" y="2228850"/>
            <a:ext cx="5122209" cy="4019551"/>
          </a:xfrm>
        </p:spPr>
        <p:txBody>
          <a:bodyPr/>
          <a:lstStyle/>
          <a:p>
            <a:r>
              <a:rPr lang="de-DE" sz="1800" dirty="0">
                <a:effectLst/>
                <a:latin typeface="Arial" panose="020B0604020202020204" pitchFamily="34" charset="0"/>
                <a:ea typeface="Times New Roman" panose="02020603050405020304" pitchFamily="18" charset="0"/>
              </a:rPr>
              <a:t>Die wichtigsten Infos rund um die Volksschule – kompakt für Eltern im TG</a:t>
            </a:r>
            <a:endParaRPr lang="de-CH" sz="1800" dirty="0">
              <a:effectLst/>
              <a:latin typeface="Arial" panose="020B0604020202020204" pitchFamily="34" charset="0"/>
              <a:ea typeface="Times New Roman" panose="02020603050405020304" pitchFamily="18" charset="0"/>
            </a:endParaRPr>
          </a:p>
          <a:p>
            <a:r>
              <a:rPr lang="de-CH" sz="1800" dirty="0">
                <a:effectLst/>
                <a:latin typeface="Arial" panose="020B0604020202020204" pitchFamily="34" charset="0"/>
                <a:ea typeface="Times New Roman" panose="02020603050405020304" pitchFamily="18" charset="0"/>
              </a:rPr>
              <a:t>Pro Zyklus eine Online-Broschüre in Deutsch</a:t>
            </a:r>
          </a:p>
          <a:p>
            <a:r>
              <a:rPr lang="de-CH" sz="1800" dirty="0">
                <a:latin typeface="Arial" panose="020B0604020202020204" pitchFamily="34" charset="0"/>
                <a:ea typeface="Times New Roman" panose="02020603050405020304" pitchFamily="18" charset="0"/>
              </a:rPr>
              <a:t>AV-Webseitenbereich: </a:t>
            </a:r>
            <a:r>
              <a:rPr lang="de-CH" sz="1800" b="1" dirty="0">
                <a:latin typeface="Arial" panose="020B0604020202020204" pitchFamily="34" charset="0"/>
                <a:ea typeface="Times New Roman" panose="02020603050405020304" pitchFamily="18" charset="0"/>
              </a:rPr>
              <a:t>Informationen für Eltern</a:t>
            </a:r>
            <a:endParaRPr lang="de-CH" sz="1800" i="1" dirty="0">
              <a:latin typeface="Arial" panose="020B0604020202020204" pitchFamily="34" charset="0"/>
              <a:ea typeface="Times New Roman" panose="02020603050405020304" pitchFamily="18" charset="0"/>
            </a:endParaRPr>
          </a:p>
          <a:p>
            <a:r>
              <a:rPr lang="de-CH" sz="1800" dirty="0">
                <a:latin typeface="Arial" panose="020B0604020202020204" pitchFamily="34" charset="0"/>
                <a:ea typeface="Times New Roman" panose="02020603050405020304" pitchFamily="18" charset="0"/>
              </a:rPr>
              <a:t>Themenspezifische Flyer und Filme zum Schulsystem, Erziehungsthemen etc.</a:t>
            </a:r>
            <a:endParaRPr lang="de-CH" sz="1800" dirty="0">
              <a:effectLst/>
              <a:latin typeface="Arial" panose="020B0604020202020204" pitchFamily="34" charset="0"/>
              <a:ea typeface="Times New Roman" panose="02020603050405020304" pitchFamily="18" charset="0"/>
            </a:endParaRPr>
          </a:p>
          <a:p>
            <a:endParaRPr lang="en-US" sz="2400" dirty="0"/>
          </a:p>
        </p:txBody>
      </p:sp>
      <p:pic>
        <p:nvPicPr>
          <p:cNvPr id="5" name="Inhaltsplatzhalter 4">
            <a:extLst>
              <a:ext uri="{FF2B5EF4-FFF2-40B4-BE49-F238E27FC236}">
                <a16:creationId xmlns:a16="http://schemas.microsoft.com/office/drawing/2014/main" id="{11E63842-D663-6889-1852-973C5D2C4F6E}"/>
              </a:ext>
            </a:extLst>
          </p:cNvPr>
          <p:cNvPicPr>
            <a:picLocks noGrp="1" noChangeAspect="1"/>
          </p:cNvPicPr>
          <p:nvPr>
            <p:ph sz="half" idx="2"/>
          </p:nvPr>
        </p:nvPicPr>
        <p:blipFill>
          <a:blip r:embed="rId3"/>
          <a:stretch>
            <a:fillRect/>
          </a:stretch>
        </p:blipFill>
        <p:spPr>
          <a:xfrm>
            <a:off x="6360366" y="1763818"/>
            <a:ext cx="2523222" cy="3575178"/>
          </a:xfrm>
          <a:prstGeom prst="rect">
            <a:avLst/>
          </a:prstGeom>
        </p:spPr>
      </p:pic>
      <p:sp>
        <p:nvSpPr>
          <p:cNvPr id="4" name="Foliennummernplatzhalter 3">
            <a:extLst>
              <a:ext uri="{FF2B5EF4-FFF2-40B4-BE49-F238E27FC236}">
                <a16:creationId xmlns:a16="http://schemas.microsoft.com/office/drawing/2014/main" id="{03272B25-0882-31DF-076F-7569EA53137D}"/>
              </a:ext>
            </a:extLst>
          </p:cNvPr>
          <p:cNvSpPr>
            <a:spLocks noGrp="1"/>
          </p:cNvSpPr>
          <p:nvPr>
            <p:ph type="sldNum" sz="quarter" idx="12"/>
          </p:nvPr>
        </p:nvSpPr>
        <p:spPr>
          <a:xfrm>
            <a:off x="9347200" y="6324600"/>
            <a:ext cx="2540000" cy="311150"/>
          </a:xfrm>
        </p:spPr>
        <p:txBody>
          <a:bodyPr wrap="square" anchor="t">
            <a:normAutofit/>
          </a:bodyPr>
          <a:lstStyle/>
          <a:p>
            <a:pPr>
              <a:spcAft>
                <a:spcPts val="600"/>
              </a:spcAft>
              <a:defRPr/>
            </a:pPr>
            <a:fld id="{3C7F188E-57C0-4FE0-B0BA-925EA3B0EACD}" type="slidenum">
              <a:rPr lang="de-CH" smtClean="0"/>
              <a:pPr>
                <a:spcAft>
                  <a:spcPts val="600"/>
                </a:spcAft>
                <a:defRPr/>
              </a:pPr>
              <a:t>9</a:t>
            </a:fld>
            <a:endParaRPr lang="de-CH" dirty="0"/>
          </a:p>
        </p:txBody>
      </p:sp>
      <p:pic>
        <p:nvPicPr>
          <p:cNvPr id="6" name="Grafik 5">
            <a:extLst>
              <a:ext uri="{FF2B5EF4-FFF2-40B4-BE49-F238E27FC236}">
                <a16:creationId xmlns:a16="http://schemas.microsoft.com/office/drawing/2014/main" id="{75481AA3-9BC4-B7F1-05C9-6FF70A6BEA61}"/>
              </a:ext>
            </a:extLst>
          </p:cNvPr>
          <p:cNvPicPr>
            <a:picLocks noChangeAspect="1"/>
          </p:cNvPicPr>
          <p:nvPr/>
        </p:nvPicPr>
        <p:blipFill>
          <a:blip r:embed="rId4"/>
          <a:stretch>
            <a:fillRect/>
          </a:stretch>
        </p:blipFill>
        <p:spPr>
          <a:xfrm>
            <a:off x="8252790" y="2850852"/>
            <a:ext cx="2364410" cy="3340416"/>
          </a:xfrm>
          <a:prstGeom prst="rect">
            <a:avLst/>
          </a:prstGeom>
        </p:spPr>
      </p:pic>
      <p:pic>
        <p:nvPicPr>
          <p:cNvPr id="7" name="Grafik 6">
            <a:extLst>
              <a:ext uri="{FF2B5EF4-FFF2-40B4-BE49-F238E27FC236}">
                <a16:creationId xmlns:a16="http://schemas.microsoft.com/office/drawing/2014/main" id="{438A5F38-00E1-0955-A0BA-8F02E77DEAE5}"/>
              </a:ext>
            </a:extLst>
          </p:cNvPr>
          <p:cNvPicPr>
            <a:picLocks noChangeAspect="1"/>
          </p:cNvPicPr>
          <p:nvPr/>
        </p:nvPicPr>
        <p:blipFill>
          <a:blip r:embed="rId5"/>
          <a:stretch>
            <a:fillRect/>
          </a:stretch>
        </p:blipFill>
        <p:spPr>
          <a:xfrm>
            <a:off x="9827590" y="3671493"/>
            <a:ext cx="2364410" cy="3338406"/>
          </a:xfrm>
          <a:prstGeom prst="rect">
            <a:avLst/>
          </a:prstGeom>
        </p:spPr>
      </p:pic>
      <p:pic>
        <p:nvPicPr>
          <p:cNvPr id="2" name="Grafik 1">
            <a:extLst>
              <a:ext uri="{FF2B5EF4-FFF2-40B4-BE49-F238E27FC236}">
                <a16:creationId xmlns:a16="http://schemas.microsoft.com/office/drawing/2014/main" id="{38ADAF9D-C458-F467-4A4B-57B381B33DEC}"/>
              </a:ext>
            </a:extLst>
          </p:cNvPr>
          <p:cNvPicPr>
            <a:picLocks noChangeAspect="1"/>
          </p:cNvPicPr>
          <p:nvPr/>
        </p:nvPicPr>
        <p:blipFill>
          <a:blip r:embed="rId6"/>
          <a:stretch>
            <a:fillRect/>
          </a:stretch>
        </p:blipFill>
        <p:spPr>
          <a:xfrm>
            <a:off x="801170" y="4601753"/>
            <a:ext cx="1838598" cy="1838598"/>
          </a:xfrm>
          <a:prstGeom prst="rect">
            <a:avLst/>
          </a:prstGeom>
        </p:spPr>
      </p:pic>
    </p:spTree>
    <p:extLst>
      <p:ext uri="{BB962C8B-B14F-4D97-AF65-F5344CB8AC3E}">
        <p14:creationId xmlns:p14="http://schemas.microsoft.com/office/powerpoint/2010/main" val="583480330"/>
      </p:ext>
    </p:extLst>
  </p:cSld>
  <p:clrMapOvr>
    <a:masterClrMapping/>
  </p:clrMapOvr>
</p:sld>
</file>

<file path=ppt/theme/theme1.xml><?xml version="1.0" encoding="utf-8"?>
<a:theme xmlns:a="http://schemas.openxmlformats.org/drawingml/2006/main" name="Standard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sz="25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lang="de-CH" sz="2500" b="1" i="0" u="none" strike="noStrike" cap="none" normalizeH="0" baseline="0" smtClean="0">
            <a:ln>
              <a:noFill/>
            </a:ln>
            <a:solidFill>
              <a:schemeClr val="tx2"/>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VTG Titelfoli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KVTG Folien Vorl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tandard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sz="25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ts val="2900"/>
          </a:lnSpc>
          <a:spcBef>
            <a:spcPct val="0"/>
          </a:spcBef>
          <a:spcAft>
            <a:spcPct val="0"/>
          </a:spcAft>
          <a:buClrTx/>
          <a:buSzTx/>
          <a:buFontTx/>
          <a:buNone/>
          <a:tabLst/>
          <a:defRPr kumimoji="0" lang="de-CH" sz="2500" b="1" i="0" u="none" strike="noStrike" cap="none" normalizeH="0" baseline="0" smtClean="0">
            <a:ln>
              <a:noFill/>
            </a:ln>
            <a:solidFill>
              <a:schemeClr val="tx2"/>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nhaltsfolien_Dunkelgruen">
  <a:themeElements>
    <a:clrScheme name="PHTG_Grundfarben">
      <a:dk1>
        <a:srgbClr val="000000"/>
      </a:dk1>
      <a:lt1>
        <a:srgbClr val="FFFFFF"/>
      </a:lt1>
      <a:dk2>
        <a:srgbClr val="2E1F4C"/>
      </a:dk2>
      <a:lt2>
        <a:srgbClr val="FEFFFF"/>
      </a:lt2>
      <a:accent1>
        <a:srgbClr val="FF9B30"/>
      </a:accent1>
      <a:accent2>
        <a:srgbClr val="DEF328"/>
      </a:accent2>
      <a:accent3>
        <a:srgbClr val="0059FF"/>
      </a:accent3>
      <a:accent4>
        <a:srgbClr val="761E2A"/>
      </a:accent4>
      <a:accent5>
        <a:srgbClr val="0B1B53"/>
      </a:accent5>
      <a:accent6>
        <a:srgbClr val="014F45"/>
      </a:accent6>
      <a:hlink>
        <a:srgbClr val="0059FF"/>
      </a:hlink>
      <a:folHlink>
        <a:srgbClr val="005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FFAF208F-A5F5-5D48-B1B8-4459C806C3D6}" vid="{949D1F9A-D0F0-7E45-BC38-54A4D29E95BD}"/>
    </a:ext>
  </a:extLst>
</a:theme>
</file>

<file path=ppt/theme/theme6.xml><?xml version="1.0" encoding="utf-8"?>
<a:theme xmlns:a="http://schemas.openxmlformats.org/drawingml/2006/main" name="Titelfolien_Blau">
  <a:themeElements>
    <a:clrScheme name="PHTG_Grundfarben">
      <a:dk1>
        <a:srgbClr val="000000"/>
      </a:dk1>
      <a:lt1>
        <a:srgbClr val="FFFFFF"/>
      </a:lt1>
      <a:dk2>
        <a:srgbClr val="2E1F4C"/>
      </a:dk2>
      <a:lt2>
        <a:srgbClr val="FEFFFF"/>
      </a:lt2>
      <a:accent1>
        <a:srgbClr val="FF9B30"/>
      </a:accent1>
      <a:accent2>
        <a:srgbClr val="DEF328"/>
      </a:accent2>
      <a:accent3>
        <a:srgbClr val="0059FF"/>
      </a:accent3>
      <a:accent4>
        <a:srgbClr val="761E2A"/>
      </a:accent4>
      <a:accent5>
        <a:srgbClr val="0B1B53"/>
      </a:accent5>
      <a:accent6>
        <a:srgbClr val="014F45"/>
      </a:accent6>
      <a:hlink>
        <a:srgbClr val="0059FF"/>
      </a:hlink>
      <a:folHlink>
        <a:srgbClr val="005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TG_PPT_2024_DE [Schreibgeschützt]" id="{D3928823-A7F8-4EAE-967F-DF9862CAA773}" vid="{E69D5ACC-807E-4144-8CE3-D823B12B1A43}"/>
    </a:ext>
  </a:extLst>
</a:theme>
</file>

<file path=ppt/theme/theme7.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catsources="">
  <f:record>
    <f:field ref="doc_FSCFOLIO_1_1001_FieldDocumentNumber" text=""/>
    <f:field ref="doc_FSCFOLIO_1_1001_FieldSubject" text="" edit="true"/>
    <f:field ref="FSCFOLIO_1_1001_SignaturesFldCtx_FSCFOLIO_1_1001_FieldLastSignature" text=""/>
    <f:field ref="FSCFOLIO_1_1001_SignaturesFldCtx_FSCFOLIO_1_1001_FieldLastSignatureBy" text=""/>
    <f:field ref="FSCFOLIO_1_1001_SignaturesFldCtx_FSCFOLIO_1_1001_FieldLastSignatureAt" date="" text=""/>
    <f:field ref="FSCFOLIO_1_1001_SignaturesFldCtx_FSCFOLIO_1_1001_FieldLastSignatureRemark" text=""/>
    <f:field ref="FSCFOLIO_1_1001_FieldCurrentUser" text="Beat Brüllmann"/>
    <f:field ref="FSCFOLIO_1_1001_FieldCurrentDate" text="14.08.2024 10:36"/>
    <f:field ref="CCAPRECONFIG_15_1001_Objektname" text="2024-08-15 Praesentation_MA_Konferenz" edit="true"/>
    <f:field ref="objname" text="2024-08-15 Praesentation_MA_Konferenz" edit="true"/>
    <f:field ref="objsubject" text="" edit="true"/>
    <f:field ref="objcreatedby" text="Brüllmann, Beat"/>
    <f:field ref="objcreatedat" date="2024-07-15T15:43:10" text="15.07.2024 15:43:10"/>
    <f:field ref="objchangedby" text="Christ, Heinrich"/>
    <f:field ref="objmodifiedat" date="2024-08-14T10:28:13" text="14.08.2024 10:28:13"/>
  </f:record>
  <f:display text="Serienbrief">
    <f:field ref="doc_FSCFOLIO_1_1001_FieldDocumentNumber" text="Dokument Nummer"/>
    <f:field ref="doc_FSCFOLIO_1_1001_FieldSubject" text="Betreff"/>
  </f:display>
  <f:display text="Unterschriften">
    <f:field ref="FSCFOLIO_1_1001_SignaturesFldCtx_FSCFOLIO_1_1001_FieldLastSignature" text="Letzte Unterschrift"/>
    <f:field ref="FSCFOLIO_1_1001_SignaturesFldCtx_FSCFOLIO_1_1001_FieldLastSignatureBy" text="Letzte Unterschrift von"/>
    <f:field ref="FSCFOLIO_1_1001_SignaturesFldCtx_FSCFOLIO_1_1001_FieldLastSignatureAt" text="Letzte Unterschrift am/um"/>
    <f:field ref="FSCFOLIO_1_1001_SignaturesFldCtx_FSCFOLIO_1_1001_FieldLastSignatureRemark" text="Bemerkung der letzten Unterschrift"/>
  </f:display>
  <f:display text="Allgemein">
    <f:field ref="FSCFOLIO_1_1001_FieldCurrentUser" text="Aktueller Benutzer"/>
    <f:field ref="FSCFOLIO_1_1001_FieldCurrentDate" text="Aktueller Zeitpunkt"/>
    <f:field ref="CCAPRECONFIG_15_1001_Objektname" text="Objektname"/>
    <f:field ref="objname" text="Name"/>
    <f:field ref="objsubject" text="Objektbetreff"/>
    <f:field ref="objcreatedby" text="Erzeugt von"/>
    <f:field ref="objcreatedat" text="Erzeugt am/um"/>
    <f:field ref="objchangedby" text="Letzte Änderung von"/>
    <f:field ref="objmodifiedat" text="Letzte Änderung am/um"/>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otalTime>0</TotalTime>
  <Words>2115</Words>
  <Application>Microsoft Office PowerPoint</Application>
  <PresentationFormat>Breitbild</PresentationFormat>
  <Paragraphs>350</Paragraphs>
  <Slides>18</Slides>
  <Notes>18</Notes>
  <HiddenSlides>0</HiddenSlides>
  <MMClips>0</MMClips>
  <ScaleCrop>false</ScaleCrop>
  <HeadingPairs>
    <vt:vector size="6" baseType="variant">
      <vt:variant>
        <vt:lpstr>Verwendete Schriftarten</vt:lpstr>
      </vt:variant>
      <vt:variant>
        <vt:i4>7</vt:i4>
      </vt:variant>
      <vt:variant>
        <vt:lpstr>Design</vt:lpstr>
      </vt:variant>
      <vt:variant>
        <vt:i4>6</vt:i4>
      </vt:variant>
      <vt:variant>
        <vt:lpstr>Folientitel</vt:lpstr>
      </vt:variant>
      <vt:variant>
        <vt:i4>18</vt:i4>
      </vt:variant>
    </vt:vector>
  </HeadingPairs>
  <TitlesOfParts>
    <vt:vector size="31" baseType="lpstr">
      <vt:lpstr>MS Mincho</vt:lpstr>
      <vt:lpstr>Aptos</vt:lpstr>
      <vt:lpstr>Arial</vt:lpstr>
      <vt:lpstr>Calibri</vt:lpstr>
      <vt:lpstr>Symbol</vt:lpstr>
      <vt:lpstr>Times New Roman</vt:lpstr>
      <vt:lpstr>Wingdings</vt:lpstr>
      <vt:lpstr>Standarddesign</vt:lpstr>
      <vt:lpstr>KVTG Titelfolie</vt:lpstr>
      <vt:lpstr>1_KVTG Folien Vorlage</vt:lpstr>
      <vt:lpstr>1_Standarddesign</vt:lpstr>
      <vt:lpstr>2_Inhaltsfolien_Dunkelgruen</vt:lpstr>
      <vt:lpstr>Titelfolien_Blau</vt:lpstr>
      <vt:lpstr>Informationen aus Departement und Amt Jahrestagung TKHL, 6. Mai 2026</vt:lpstr>
      <vt:lpstr>Förderbereich</vt:lpstr>
      <vt:lpstr>PowerPoint-Präsentation</vt:lpstr>
      <vt:lpstr>InS-Start neu zu jedem Quartalsbeginn möglich </vt:lpstr>
      <vt:lpstr>Laufende Erhebungen</vt:lpstr>
      <vt:lpstr>Kantonale Fokusevaluation zur Beurteilung</vt:lpstr>
      <vt:lpstr>Selektives Obligatorium vorschulische Sprachförderung SOVS</vt:lpstr>
      <vt:lpstr>Angebote für Unterricht und Schule</vt:lpstr>
      <vt:lpstr>Elterninformation zum Schulsystem</vt:lpstr>
      <vt:lpstr>Materialien zur Vermittlung des Schulsystems</vt:lpstr>
      <vt:lpstr>Beratung und Weiterbildung </vt:lpstr>
      <vt:lpstr>Neu.Flexibel.Digital</vt:lpstr>
      <vt:lpstr>Aus der Thementagung werden die «Pädagogische Impulse»</vt:lpstr>
      <vt:lpstr>Carte Blanche: «Heterogenität in der Schule»  Impuls. Praxis. Austausch.   Eine Veranstaltungsreihe der Pädagogischen Hochschule Thurgau in Zusammenarbeit mit Schulen des Kantons Thurgau.  https://phtg.ch/veranstaltungen/themenreihe-heterogenitaet-in-der-schule  Die Themenreihe spricht alle im Schulfeld Tätigen an, insbesondere Schulgemeinden, Schulleitungen, Lehrpersonen, Verbände, Fachpersonen aus Schulsozialarbeit, Heilpädagogik, Logopädie, Betreuung…      </vt:lpstr>
      <vt:lpstr>«Umgang mit herausforderndem Verhalten von SuS»:  Workshop Systematische Fallführung</vt:lpstr>
      <vt:lpstr>Zukunft beginnt hier. Volksschule Thurgau</vt:lpstr>
      <vt:lpstr>Schulentwicklung im Dialog (SiD)               Tagung Zukunftsbilder                    (2024/25)              (2025)</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afidie</dc:creator>
  <cp:lastModifiedBy>Angehrn Sascha</cp:lastModifiedBy>
  <cp:revision>452</cp:revision>
  <cp:lastPrinted>2026-03-03T12:01:34Z</cp:lastPrinted>
  <dcterms:created xsi:type="dcterms:W3CDTF">2006-01-06T07:40:59Z</dcterms:created>
  <dcterms:modified xsi:type="dcterms:W3CDTF">2026-04-21T08:47:45Z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LAKGOV@1.1001:PersonalSubjAddress">
    <vt:lpwstr/>
  </property>
  <property fmtid="{D5CDD505-2E9C-101B-9397-08002B2CF9AE}" pid="3" name="FSC#ELAKGOV@1.1001:PersonalSubjSalutation">
    <vt:lpwstr/>
  </property>
  <property fmtid="{D5CDD505-2E9C-101B-9397-08002B2CF9AE}" pid="4" name="FSC#ELAKGOV@1.1001:PersonalSubjSurName">
    <vt:lpwstr/>
  </property>
  <property fmtid="{D5CDD505-2E9C-101B-9397-08002B2CF9AE}" pid="5" name="FSC#ELAKGOV@1.1001:PersonalSubjFirstName">
    <vt:lpwstr/>
  </property>
  <property fmtid="{D5CDD505-2E9C-101B-9397-08002B2CF9AE}" pid="6" name="FSC#ELAKGOV@1.1001:PersonalSubjGender">
    <vt:lpwstr/>
  </property>
  <property fmtid="{D5CDD505-2E9C-101B-9397-08002B2CF9AE}" pid="7" name="FSC#COOELAK@1.1001:CurrentUserEmail">
    <vt:lpwstr>roberto.tropea@tg.ch</vt:lpwstr>
  </property>
  <property fmtid="{D5CDD505-2E9C-101B-9397-08002B2CF9AE}" pid="8" name="FSC#COOELAK@1.1001:CurrentUserRolePos">
    <vt:lpwstr>Administrator/-in</vt:lpwstr>
  </property>
  <property fmtid="{D5CDD505-2E9C-101B-9397-08002B2CF9AE}" pid="9" name="FSC#COOELAK@1.1001:BaseNumber">
    <vt:lpwstr/>
  </property>
  <property fmtid="{D5CDD505-2E9C-101B-9397-08002B2CF9AE}" pid="10" name="FSC#COOELAK@1.1001:SettlementApprovedAt">
    <vt:lpwstr/>
  </property>
  <property fmtid="{D5CDD505-2E9C-101B-9397-08002B2CF9AE}" pid="11" name="FSC#COOELAK@1.1001:ExternalDate">
    <vt:lpwstr/>
  </property>
  <property fmtid="{D5CDD505-2E9C-101B-9397-08002B2CF9AE}" pid="12" name="FSC#COOELAK@1.1001:ApproverTitle">
    <vt:lpwstr/>
  </property>
  <property fmtid="{D5CDD505-2E9C-101B-9397-08002B2CF9AE}" pid="13" name="FSC#COOELAK@1.1001:ApproverSurName">
    <vt:lpwstr/>
  </property>
  <property fmtid="{D5CDD505-2E9C-101B-9397-08002B2CF9AE}" pid="14" name="FSC#COOELAK@1.1001:ApproverFirstName">
    <vt:lpwstr/>
  </property>
  <property fmtid="{D5CDD505-2E9C-101B-9397-08002B2CF9AE}" pid="15" name="FSC#COOELAK@1.1001:ProcessResponsibleFax">
    <vt:lpwstr/>
  </property>
  <property fmtid="{D5CDD505-2E9C-101B-9397-08002B2CF9AE}" pid="16" name="FSC#COOELAK@1.1001:ProcessResponsibleMail">
    <vt:lpwstr/>
  </property>
  <property fmtid="{D5CDD505-2E9C-101B-9397-08002B2CF9AE}" pid="17" name="FSC#COOELAK@1.1001:ProcessResponsiblePhone">
    <vt:lpwstr/>
  </property>
  <property fmtid="{D5CDD505-2E9C-101B-9397-08002B2CF9AE}" pid="18" name="FSC#COOELAK@1.1001:ProcessResponsible">
    <vt:lpwstr/>
  </property>
  <property fmtid="{D5CDD505-2E9C-101B-9397-08002B2CF9AE}" pid="19" name="FSC#COOELAK@1.1001:IncomingSubject">
    <vt:lpwstr/>
  </property>
  <property fmtid="{D5CDD505-2E9C-101B-9397-08002B2CF9AE}" pid="20" name="FSC#COOELAK@1.1001:IncomingNumber">
    <vt:lpwstr/>
  </property>
  <property fmtid="{D5CDD505-2E9C-101B-9397-08002B2CF9AE}" pid="21" name="FSC#COOELAK@1.1001:ExternalRef">
    <vt:lpwstr/>
  </property>
  <property fmtid="{D5CDD505-2E9C-101B-9397-08002B2CF9AE}" pid="22" name="FSC#COOELAK@1.1001:FileRefBarCode">
    <vt:lpwstr>**</vt:lpwstr>
  </property>
  <property fmtid="{D5CDD505-2E9C-101B-9397-08002B2CF9AE}" pid="23" name="FSC#COOELAK@1.1001:RefBarCode">
    <vt:lpwstr/>
  </property>
  <property fmtid="{D5CDD505-2E9C-101B-9397-08002B2CF9AE}" pid="24" name="FSC#COOELAK@1.1001:ObjBarCode">
    <vt:lpwstr>*COO.2103.100.2.7135856*</vt:lpwstr>
  </property>
  <property fmtid="{D5CDD505-2E9C-101B-9397-08002B2CF9AE}" pid="25" name="FSC#COOELAK@1.1001:Priority">
    <vt:lpwstr> ()</vt:lpwstr>
  </property>
  <property fmtid="{D5CDD505-2E9C-101B-9397-08002B2CF9AE}" pid="26" name="FSC#COOELAK@1.1001:OU">
    <vt:lpwstr>Amt für Volksschule, Amtsleitung (AVK)</vt:lpwstr>
  </property>
  <property fmtid="{D5CDD505-2E9C-101B-9397-08002B2CF9AE}" pid="27" name="FSC#COOELAK@1.1001:CreatedAt">
    <vt:lpwstr>04.05.2018</vt:lpwstr>
  </property>
  <property fmtid="{D5CDD505-2E9C-101B-9397-08002B2CF9AE}" pid="28" name="FSC#COOELAK@1.1001:Department">
    <vt:lpwstr>AVK Abteilung Finanzen (AVK_FIN)</vt:lpwstr>
  </property>
  <property fmtid="{D5CDD505-2E9C-101B-9397-08002B2CF9AE}" pid="29" name="FSC#COOELAK@1.1001:ApprovedAt">
    <vt:lpwstr/>
  </property>
  <property fmtid="{D5CDD505-2E9C-101B-9397-08002B2CF9AE}" pid="30" name="FSC#COOELAK@1.1001:ApprovedBy">
    <vt:lpwstr/>
  </property>
  <property fmtid="{D5CDD505-2E9C-101B-9397-08002B2CF9AE}" pid="31" name="FSC#COOELAK@1.1001:DispatchedAt">
    <vt:lpwstr/>
  </property>
  <property fmtid="{D5CDD505-2E9C-101B-9397-08002B2CF9AE}" pid="32" name="FSC#COOELAK@1.1001:DispatchedBy">
    <vt:lpwstr/>
  </property>
  <property fmtid="{D5CDD505-2E9C-101B-9397-08002B2CF9AE}" pid="33" name="FSC#COOELAK@1.1001:OwnerFaxExtension">
    <vt:lpwstr/>
  </property>
  <property fmtid="{D5CDD505-2E9C-101B-9397-08002B2CF9AE}" pid="34" name="FSC#COOELAK@1.1001:OwnerExtension">
    <vt:lpwstr>+41 58 345 57 89</vt:lpwstr>
  </property>
  <property fmtid="{D5CDD505-2E9C-101B-9397-08002B2CF9AE}" pid="35" name="FSC#COOELAK@1.1001:Owner">
    <vt:lpwstr>Tropea AVK Roberto (Frauenfeld)</vt:lpwstr>
  </property>
  <property fmtid="{D5CDD505-2E9C-101B-9397-08002B2CF9AE}" pid="36" name="FSC#COOELAK@1.1001:Organization">
    <vt:lpwstr/>
  </property>
  <property fmtid="{D5CDD505-2E9C-101B-9397-08002B2CF9AE}" pid="37" name="FSC#COOELAK@1.1001:FileRefOU">
    <vt:lpwstr/>
  </property>
  <property fmtid="{D5CDD505-2E9C-101B-9397-08002B2CF9AE}" pid="38" name="FSC#COOELAK@1.1001:FileRefOrdinal">
    <vt:lpwstr/>
  </property>
  <property fmtid="{D5CDD505-2E9C-101B-9397-08002B2CF9AE}" pid="39" name="FSC#COOELAK@1.1001:FileRefYear">
    <vt:lpwstr/>
  </property>
  <property fmtid="{D5CDD505-2E9C-101B-9397-08002B2CF9AE}" pid="40" name="FSC#COOELAK@1.1001:FileReference">
    <vt:lpwstr/>
  </property>
  <property fmtid="{D5CDD505-2E9C-101B-9397-08002B2CF9AE}" pid="41" name="FSC#COOELAK@1.1001:Subject">
    <vt:lpwstr/>
  </property>
  <property fmtid="{D5CDD505-2E9C-101B-9397-08002B2CF9AE}" pid="42" name="FSC#FSCIBISDOCPROPS@15.1400:DossierRef">
    <vt:lpwstr/>
  </property>
  <property fmtid="{D5CDD505-2E9C-101B-9397-08002B2CF9AE}" pid="43" name="FSC#FSCIBISDOCPROPS@15.1400:RRSessionDate">
    <vt:lpwstr/>
  </property>
  <property fmtid="{D5CDD505-2E9C-101B-9397-08002B2CF9AE}" pid="44" name="FSC#FSCIBISDOCPROPS@15.1400:RRBNumber">
    <vt:lpwstr>Nicht verfügbar</vt:lpwstr>
  </property>
  <property fmtid="{D5CDD505-2E9C-101B-9397-08002B2CF9AE}" pid="45" name="FSC#FSCIBISDOCPROPS@15.1400:TopLevelSubjectGroupPosNumber">
    <vt:lpwstr>Nicht verfügbar</vt:lpwstr>
  </property>
  <property fmtid="{D5CDD505-2E9C-101B-9397-08002B2CF9AE}" pid="46" name="FSC#FSCIBISDOCPROPS@15.1400:TopLevelDossierResponsible">
    <vt:lpwstr>Nicht verfügbar</vt:lpwstr>
  </property>
  <property fmtid="{D5CDD505-2E9C-101B-9397-08002B2CF9AE}" pid="47" name="FSC#FSCIBISDOCPROPS@15.1400:TopLevelDossierRespOrgShortname">
    <vt:lpwstr>Nicht verfügbar</vt:lpwstr>
  </property>
  <property fmtid="{D5CDD505-2E9C-101B-9397-08002B2CF9AE}" pid="48" name="FSC#FSCIBISDOCPROPS@15.1400:TopLevelDossierTitel">
    <vt:lpwstr>Nicht verfügbar</vt:lpwstr>
  </property>
  <property fmtid="{D5CDD505-2E9C-101B-9397-08002B2CF9AE}" pid="49" name="FSC#FSCIBISDOCPROPS@15.1400:TopLevelDossierYear">
    <vt:lpwstr>Nicht verfügbar</vt:lpwstr>
  </property>
  <property fmtid="{D5CDD505-2E9C-101B-9397-08002B2CF9AE}" pid="50" name="FSC#FSCIBISDOCPROPS@15.1400:TopLevelDossierNumber">
    <vt:lpwstr>Nicht verfügbar</vt:lpwstr>
  </property>
  <property fmtid="{D5CDD505-2E9C-101B-9397-08002B2CF9AE}" pid="51" name="FSC#FSCIBISDOCPROPS@15.1400:TopLevelDossierName">
    <vt:lpwstr>Nicht verfügbar</vt:lpwstr>
  </property>
  <property fmtid="{D5CDD505-2E9C-101B-9397-08002B2CF9AE}" pid="52" name="FSC#FSCIBISDOCPROPS@15.1400:TitleSubFile">
    <vt:lpwstr>Nicht verfügbar</vt:lpwstr>
  </property>
  <property fmtid="{D5CDD505-2E9C-101B-9397-08002B2CF9AE}" pid="53" name="FSC#FSCIBISDOCPROPS@15.1400:TopLevelSubfileNumber">
    <vt:lpwstr>Nicht verfügbar</vt:lpwstr>
  </property>
  <property fmtid="{D5CDD505-2E9C-101B-9397-08002B2CF9AE}" pid="54" name="FSC#FSCIBISDOCPROPS@15.1400:TopLevelSubfileName">
    <vt:lpwstr>Nicht verfügbar</vt:lpwstr>
  </property>
  <property fmtid="{D5CDD505-2E9C-101B-9397-08002B2CF9AE}" pid="55" name="FSC#FSCIBISDOCPROPS@15.1400:GroupShortName">
    <vt:lpwstr>AVK</vt:lpwstr>
  </property>
  <property fmtid="{D5CDD505-2E9C-101B-9397-08002B2CF9AE}" pid="56" name="FSC#FSCIBISDOCPROPS@15.1400:OwnerAbbreviation">
    <vt:lpwstr/>
  </property>
  <property fmtid="{D5CDD505-2E9C-101B-9397-08002B2CF9AE}" pid="57" name="FSC#FSCIBISDOCPROPS@15.1400:Owner">
    <vt:lpwstr>Tropea AVK, Roberto</vt:lpwstr>
  </property>
  <property fmtid="{D5CDD505-2E9C-101B-9397-08002B2CF9AE}" pid="58" name="FSC#FSCIBISDOCPROPS@15.1400:Subject">
    <vt:lpwstr>Nicht verfügbar</vt:lpwstr>
  </property>
  <property fmtid="{D5CDD505-2E9C-101B-9397-08002B2CF9AE}" pid="59" name="FSC#FSCIBISDOCPROPS@15.1400:Objectname">
    <vt:lpwstr>PowerPoint AV</vt:lpwstr>
  </property>
  <property fmtid="{D5CDD505-2E9C-101B-9397-08002B2CF9AE}" pid="60" name="FSC#COOSYSTEM@1.1:Container">
    <vt:lpwstr>COO.2103.100.2.7135856</vt:lpwstr>
  </property>
  <property fmtid="{D5CDD505-2E9C-101B-9397-08002B2CF9AE}" pid="61" name="FSC$NOVIRTUALATTRS">
    <vt:lpwstr/>
  </property>
  <property fmtid="{D5CDD505-2E9C-101B-9397-08002B2CF9AE}" pid="62" name="COO$NOVIRTUALATTRS">
    <vt:lpwstr/>
  </property>
  <property fmtid="{D5CDD505-2E9C-101B-9397-08002B2CF9AE}" pid="63" name="FSC$NOUSEREXPRESSIONS">
    <vt:lpwstr/>
  </property>
  <property fmtid="{D5CDD505-2E9C-101B-9397-08002B2CF9AE}" pid="64" name="COO$NOUSEREXPRESSIONS">
    <vt:lpwstr/>
  </property>
  <property fmtid="{D5CDD505-2E9C-101B-9397-08002B2CF9AE}" pid="65" name="FSC$NOPARSEFILE">
    <vt:lpwstr/>
  </property>
  <property fmtid="{D5CDD505-2E9C-101B-9397-08002B2CF9AE}" pid="66" name="COO$NOPARSEFILE">
    <vt:lpwstr/>
  </property>
  <property fmtid="{D5CDD505-2E9C-101B-9397-08002B2CF9AE}" pid="67" name="FSC#LOCALSW@2103.100:User_Login_red">
    <vt:lpwstr>avktro@TG.CH_x000d_
roberto.tropea@tg.ch_x000d_
TG\avktro_x000d_
 </vt:lpwstr>
  </property>
  <property fmtid="{D5CDD505-2E9C-101B-9397-08002B2CF9AE}" pid="68" name="FSC#LOCALSW@2103.100:TopLevelSubfileAddress">
    <vt:lpwstr>Nicht verfügbar</vt:lpwstr>
  </property>
  <property fmtid="{D5CDD505-2E9C-101B-9397-08002B2CF9AE}" pid="69" name="FSC#FSCIBISDOCPROPS@15.1400:ObjectCOOAddress">
    <vt:lpwstr>COO.2103.100.2.7135856</vt:lpwstr>
  </property>
  <property fmtid="{D5CDD505-2E9C-101B-9397-08002B2CF9AE}" pid="70" name="FSC#FSCIBISDOCPROPS@15.1400:Container">
    <vt:lpwstr>COO.2103.100.2.7135856</vt:lpwstr>
  </property>
  <property fmtid="{D5CDD505-2E9C-101B-9397-08002B2CF9AE}" pid="71" name="FSC#LOCALSW@2103.100:BarCodeTopLevelSubfileTitle">
    <vt:lpwstr/>
  </property>
  <property fmtid="{D5CDD505-2E9C-101B-9397-08002B2CF9AE}" pid="72" name="FSC#LOCALSW@2103.100:BarCodeTitleSubFile">
    <vt:lpwstr/>
  </property>
  <property fmtid="{D5CDD505-2E9C-101B-9397-08002B2CF9AE}" pid="73" name="FSC#LOCALSW@2103.100:BarCodeOwnerSubFile">
    <vt:lpwstr/>
  </property>
  <property fmtid="{D5CDD505-2E9C-101B-9397-08002B2CF9AE}" pid="74" name="FSC#LOCALSW@2103.100:BarCodeTopLevelDossierName">
    <vt:lpwstr/>
  </property>
  <property fmtid="{D5CDD505-2E9C-101B-9397-08002B2CF9AE}" pid="75" name="FSC#LOCALSW@2103.100:BarCodeTopLevelDossierTitel">
    <vt:lpwstr/>
  </property>
  <property fmtid="{D5CDD505-2E9C-101B-9397-08002B2CF9AE}" pid="76" name="FSC#LOCALSW@2103.100:BarCodeDossierRef">
    <vt:lpwstr/>
  </property>
  <property fmtid="{D5CDD505-2E9C-101B-9397-08002B2CF9AE}" pid="77" name="FSC#FSCIBISDOCPROPS@15.1400:BGMName">
    <vt:lpwstr> </vt:lpwstr>
  </property>
  <property fmtid="{D5CDD505-2E9C-101B-9397-08002B2CF9AE}" pid="78" name="FSC#FSCIBISDOCPROPS@15.1400:BGMFirstName">
    <vt:lpwstr> </vt:lpwstr>
  </property>
  <property fmtid="{D5CDD505-2E9C-101B-9397-08002B2CF9AE}" pid="79" name="FSC#FSCIBISDOCPROPS@15.1400:BGMZIP">
    <vt:lpwstr> </vt:lpwstr>
  </property>
  <property fmtid="{D5CDD505-2E9C-101B-9397-08002B2CF9AE}" pid="80" name="FSC#FSCIBISDOCPROPS@15.1400:BGMBirthday">
    <vt:lpwstr> </vt:lpwstr>
  </property>
  <property fmtid="{D5CDD505-2E9C-101B-9397-08002B2CF9AE}" pid="81" name="FSC#FSCIBISDOCPROPS@15.1400:BGMDiagnose">
    <vt:lpwstr> </vt:lpwstr>
  </property>
  <property fmtid="{D5CDD505-2E9C-101B-9397-08002B2CF9AE}" pid="82" name="FSC#FSCIBISDOCPROPS@15.1400:BGMDiagnoseAdd">
    <vt:lpwstr> </vt:lpwstr>
  </property>
  <property fmtid="{D5CDD505-2E9C-101B-9397-08002B2CF9AE}" pid="83" name="FSC#FSCIBISDOCPROPS@15.1400:BGMDiagnoseDetail">
    <vt:lpwstr> </vt:lpwstr>
  </property>
  <property fmtid="{D5CDD505-2E9C-101B-9397-08002B2CF9AE}" pid="84" name="FSC#FSCIBISDOCPROPS@15.1400:CreatedAt">
    <vt:lpwstr>04.05.2018</vt:lpwstr>
  </property>
  <property fmtid="{D5CDD505-2E9C-101B-9397-08002B2CF9AE}" pid="85" name="FSC#FSCIBISDOCPROPS@15.1400:CreatedBy">
    <vt:lpwstr>Roberto Tropea AVK</vt:lpwstr>
  </property>
  <property fmtid="{D5CDD505-2E9C-101B-9397-08002B2CF9AE}" pid="86" name="FSC#FSCIBISDOCPROPS@15.1400:ReferredBarCode">
    <vt:lpwstr/>
  </property>
  <property fmtid="{D5CDD505-2E9C-101B-9397-08002B2CF9AE}" pid="87" name="FSC#LOCALSW@2103.100:TGDOSREI">
    <vt:lpwstr>Nicht verfügbar</vt:lpwstr>
  </property>
  <property fmtid="{D5CDD505-2E9C-101B-9397-08002B2CF9AE}" pid="88" name="FSC#ATSTATECFG@1.1001:Office">
    <vt:lpwstr/>
  </property>
  <property fmtid="{D5CDD505-2E9C-101B-9397-08002B2CF9AE}" pid="89" name="FSC#ATSTATECFG@1.1001:Agent">
    <vt:lpwstr/>
  </property>
  <property fmtid="{D5CDD505-2E9C-101B-9397-08002B2CF9AE}" pid="90" name="FSC#ATSTATECFG@1.1001:AgentPhone">
    <vt:lpwstr/>
  </property>
  <property fmtid="{D5CDD505-2E9C-101B-9397-08002B2CF9AE}" pid="91" name="FSC#ATSTATECFG@1.1001:DepartmentFax">
    <vt:lpwstr/>
  </property>
  <property fmtid="{D5CDD505-2E9C-101B-9397-08002B2CF9AE}" pid="92" name="FSC#ATSTATECFG@1.1001:DepartmentEmail">
    <vt:lpwstr/>
  </property>
  <property fmtid="{D5CDD505-2E9C-101B-9397-08002B2CF9AE}" pid="93" name="FSC#ATSTATECFG@1.1001:SubfileDate">
    <vt:lpwstr/>
  </property>
  <property fmtid="{D5CDD505-2E9C-101B-9397-08002B2CF9AE}" pid="94" name="FSC#ATSTATECFG@1.1001:SubfileSubject">
    <vt:lpwstr/>
  </property>
  <property fmtid="{D5CDD505-2E9C-101B-9397-08002B2CF9AE}" pid="95" name="FSC#ATSTATECFG@1.1001:DepartmentZipCode">
    <vt:lpwstr/>
  </property>
  <property fmtid="{D5CDD505-2E9C-101B-9397-08002B2CF9AE}" pid="96" name="FSC#ATSTATECFG@1.1001:DepartmentCountry">
    <vt:lpwstr/>
  </property>
  <property fmtid="{D5CDD505-2E9C-101B-9397-08002B2CF9AE}" pid="97" name="FSC#ATSTATECFG@1.1001:DepartmentCity">
    <vt:lpwstr/>
  </property>
  <property fmtid="{D5CDD505-2E9C-101B-9397-08002B2CF9AE}" pid="98" name="FSC#ATSTATECFG@1.1001:DepartmentStreet">
    <vt:lpwstr/>
  </property>
  <property fmtid="{D5CDD505-2E9C-101B-9397-08002B2CF9AE}" pid="99" name="FSC#ATSTATECFG@1.1001:DepartmentDVR">
    <vt:lpwstr/>
  </property>
  <property fmtid="{D5CDD505-2E9C-101B-9397-08002B2CF9AE}" pid="100" name="FSC#ATSTATECFG@1.1001:DepartmentUID">
    <vt:lpwstr/>
  </property>
  <property fmtid="{D5CDD505-2E9C-101B-9397-08002B2CF9AE}" pid="101" name="FSC#ATSTATECFG@1.1001:SubfileReference">
    <vt:lpwstr/>
  </property>
  <property fmtid="{D5CDD505-2E9C-101B-9397-08002B2CF9AE}" pid="102" name="FSC#ATSTATECFG@1.1001:Clause">
    <vt:lpwstr/>
  </property>
  <property fmtid="{D5CDD505-2E9C-101B-9397-08002B2CF9AE}" pid="103" name="FSC#ATSTATECFG@1.1001:ApprovedSignature">
    <vt:lpwstr/>
  </property>
  <property fmtid="{D5CDD505-2E9C-101B-9397-08002B2CF9AE}" pid="104" name="FSC#ATSTATECFG@1.1001:BankAccount">
    <vt:lpwstr/>
  </property>
  <property fmtid="{D5CDD505-2E9C-101B-9397-08002B2CF9AE}" pid="105" name="FSC#ATSTATECFG@1.1001:BankAccountOwner">
    <vt:lpwstr/>
  </property>
  <property fmtid="{D5CDD505-2E9C-101B-9397-08002B2CF9AE}" pid="106" name="FSC#ATSTATECFG@1.1001:BankInstitute">
    <vt:lpwstr/>
  </property>
  <property fmtid="{D5CDD505-2E9C-101B-9397-08002B2CF9AE}" pid="107" name="FSC#ATSTATECFG@1.1001:BankAccountID">
    <vt:lpwstr/>
  </property>
  <property fmtid="{D5CDD505-2E9C-101B-9397-08002B2CF9AE}" pid="108" name="FSC#ATSTATECFG@1.1001:BankAccountIBAN">
    <vt:lpwstr/>
  </property>
  <property fmtid="{D5CDD505-2E9C-101B-9397-08002B2CF9AE}" pid="109" name="FSC#ATSTATECFG@1.1001:BankAccountBIC">
    <vt:lpwstr/>
  </property>
  <property fmtid="{D5CDD505-2E9C-101B-9397-08002B2CF9AE}" pid="110" name="FSC#ATSTATECFG@1.1001:BankName">
    <vt:lpwstr/>
  </property>
  <property fmtid="{D5CDD505-2E9C-101B-9397-08002B2CF9AE}" pid="111" name="FSC#FSCFOLIO@1.1001:docpropproject">
    <vt:lpwstr/>
  </property>
  <property fmtid="{D5CDD505-2E9C-101B-9397-08002B2CF9AE}" pid="112" name="FSC#COOELAK@1.1001:ObjectAddressees">
    <vt:lpwstr/>
  </property>
</Properties>
</file>