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  <p:sldMasterId id="2147483650" r:id="rId3"/>
    <p:sldMasterId id="2147483658" r:id="rId4"/>
  </p:sldMasterIdLst>
  <p:notesMasterIdLst>
    <p:notesMasterId r:id="rId19"/>
  </p:notesMasterIdLst>
  <p:sldIdLst>
    <p:sldId id="256" r:id="rId5"/>
    <p:sldId id="264" r:id="rId6"/>
    <p:sldId id="271" r:id="rId7"/>
    <p:sldId id="259" r:id="rId8"/>
    <p:sldId id="272" r:id="rId9"/>
    <p:sldId id="262" r:id="rId10"/>
    <p:sldId id="257" r:id="rId11"/>
    <p:sldId id="263" r:id="rId12"/>
    <p:sldId id="266" r:id="rId13"/>
    <p:sldId id="265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F30210-BA32-6C94-F232-256A29032C16}" name="Granwehr Eva" initials="EG" userId="S::eva.granwehr@kapo.tg.ch::dd4709fe-5cef-4609-87b7-018f606324a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EE1"/>
    <a:srgbClr val="01A4E9"/>
    <a:srgbClr val="00B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30" autoAdjust="0"/>
    <p:restoredTop sz="63040" autoAdjust="0"/>
  </p:normalViewPr>
  <p:slideViewPr>
    <p:cSldViewPr snapToGrid="0" showGuides="1">
      <p:cViewPr varScale="1">
        <p:scale>
          <a:sx n="70" d="100"/>
          <a:sy n="70" d="100"/>
        </p:scale>
        <p:origin x="1800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2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E5BD8-5314-4446-AF1F-D94A27A73AC2}" type="datetimeFigureOut">
              <a:rPr lang="de-CH" smtClean="0"/>
              <a:t>27.04.26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32971-03E1-4459-B132-1DDDAD1AB94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228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32971-03E1-4459-B132-1DDDAD1AB94A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1412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CH" dirty="0">
                <a:sym typeface="Wingdings" panose="05000000000000000000" pitchFamily="2" charset="2"/>
              </a:rPr>
              <a:t>Jegliche Gewalt-Formen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CH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CH" dirty="0">
                <a:sym typeface="Wingdings" panose="05000000000000000000" pitchFamily="2" charset="2"/>
              </a:rPr>
              <a:t>Innerhalb einer familiären oder partnerschaftlichen Beziehung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CH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CH" dirty="0">
                <a:sym typeface="Wingdings" panose="05000000000000000000" pitchFamily="2" charset="2"/>
              </a:rPr>
              <a:t>Unabhängig, ob die Beteiligten zusammenleben oder nicht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32971-03E1-4459-B132-1DDDAD1AB94A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733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Es muss davon ausgegangen werden, dass Sie als Fachperson der Schule mit von häuslicher Gewalt betroffenen Kindern oder Jugendlichen in Kontakt kommen. </a:t>
            </a:r>
          </a:p>
          <a:p>
            <a:endParaRPr lang="de-CH" dirty="0"/>
          </a:p>
          <a:p>
            <a:r>
              <a:rPr lang="de-CH" dirty="0"/>
              <a:t>Fachpersonen der Schule können dazu beitragen, die Gewaltspirale zu stoppen.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32971-03E1-4459-B132-1DDDAD1AB94A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747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Treten selten einzeln auf, sondern in Kombination unterschiedlicher Symptome. </a:t>
            </a:r>
          </a:p>
          <a:p>
            <a:endParaRPr lang="de-CH" dirty="0"/>
          </a:p>
          <a:p>
            <a:r>
              <a:rPr lang="de-CH" dirty="0"/>
              <a:t>Und was kann ich dann tun?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32971-03E1-4459-B132-1DDDAD1AB94A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8232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Er ist deshalb digital, damit sie per Mausklick rasch an die richtigen Informationen kommen – auch bei Dringlichkeit.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32971-03E1-4459-B132-1DDDAD1AB94A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8268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HG (auch </a:t>
            </a:r>
            <a:r>
              <a:rPr lang="de-CH"/>
              <a:t>das Miterleben) ist eine Kindswohlgefährdung!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32971-03E1-4459-B132-1DDDAD1AB94A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1600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Wir hoffen, dass der Leitfaden Ihnen hilft, betroffene Kinder und Jugendliche zu unterstützen.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32971-03E1-4459-B132-1DDDAD1AB94A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499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6386" y="385034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966386" y="5467105"/>
            <a:ext cx="10515600" cy="6929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8721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99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mit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>
            <a:off x="795600" y="6480000"/>
            <a:ext cx="2784231" cy="2352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651F38-EAF9-4D3E-BA2C-81021086DC38}" type="datetimeFigureOut">
              <a:rPr lang="de-CH" smtClean="0"/>
              <a:pPr/>
              <a:t>27.04.26</a:t>
            </a:fld>
            <a:endParaRPr lang="de-CH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038600" y="6480000"/>
            <a:ext cx="4114800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610600" y="6480000"/>
            <a:ext cx="2869200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6AD3F9-19C5-48BF-BA34-FC2615A7D6D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7386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Kopf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4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pf- &amp;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"/>
          <p:cNvSpPr>
            <a:spLocks noGrp="1"/>
          </p:cNvSpPr>
          <p:nvPr>
            <p:ph type="dt" sz="half" idx="2"/>
          </p:nvPr>
        </p:nvSpPr>
        <p:spPr>
          <a:xfrm>
            <a:off x="795600" y="6480000"/>
            <a:ext cx="2784231" cy="2352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651F38-EAF9-4D3E-BA2C-81021086DC38}" type="datetimeFigureOut">
              <a:rPr lang="de-CH" smtClean="0"/>
              <a:pPr/>
              <a:t>27.04.26</a:t>
            </a:fld>
            <a:endParaRPr lang="de-CH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038600" y="6480000"/>
            <a:ext cx="4114800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610600" y="6480000"/>
            <a:ext cx="2869200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6AD3F9-19C5-48BF-BA34-FC2615A7D6D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3245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7169" y="1313709"/>
            <a:ext cx="1068363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823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7169" y="1313709"/>
            <a:ext cx="1068363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13" name="Datumsplatzhalter 1"/>
          <p:cNvSpPr>
            <a:spLocks noGrp="1"/>
          </p:cNvSpPr>
          <p:nvPr>
            <p:ph type="dt" sz="half" idx="2"/>
          </p:nvPr>
        </p:nvSpPr>
        <p:spPr>
          <a:xfrm>
            <a:off x="795600" y="6480000"/>
            <a:ext cx="2784231" cy="2352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651F38-EAF9-4D3E-BA2C-81021086DC38}" type="datetimeFigureOut">
              <a:rPr lang="de-CH" smtClean="0"/>
              <a:pPr/>
              <a:t>27.04.26</a:t>
            </a:fld>
            <a:endParaRPr lang="de-CH" dirty="0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038600" y="6480000"/>
            <a:ext cx="4114800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5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610600" y="6480000"/>
            <a:ext cx="2869200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6AD3F9-19C5-48BF-BA34-FC2615A7D6D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207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1 Inhalte ohne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7169" y="1313709"/>
            <a:ext cx="1068363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97169" y="2726106"/>
            <a:ext cx="10683631" cy="405815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7028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1 Inhalte mit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7169" y="1313709"/>
            <a:ext cx="1068363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97169" y="2726106"/>
            <a:ext cx="10683631" cy="367469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2"/>
          </p:nvPr>
        </p:nvSpPr>
        <p:spPr>
          <a:xfrm>
            <a:off x="795600" y="6480000"/>
            <a:ext cx="2784231" cy="2352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651F38-EAF9-4D3E-BA2C-81021086DC38}" type="datetimeFigureOut">
              <a:rPr lang="de-CH" smtClean="0"/>
              <a:pPr/>
              <a:t>27.04.26</a:t>
            </a:fld>
            <a:endParaRPr lang="de-CH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038600" y="6480000"/>
            <a:ext cx="4114800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610600" y="6480000"/>
            <a:ext cx="2869200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6AD3F9-19C5-48BF-BA34-FC2615A7D6D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2246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2 Inhalte ohne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97169" y="2726104"/>
            <a:ext cx="5222631" cy="405815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2726105"/>
            <a:ext cx="5308600" cy="405815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97169" y="1313709"/>
            <a:ext cx="1068363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4692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2 Inhalte mit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97169" y="2726105"/>
            <a:ext cx="5222631" cy="3675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2726106"/>
            <a:ext cx="5308600" cy="3675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97169" y="1313709"/>
            <a:ext cx="1068363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12" name="Datumsplatzhalter 1"/>
          <p:cNvSpPr>
            <a:spLocks noGrp="1"/>
          </p:cNvSpPr>
          <p:nvPr>
            <p:ph type="dt" sz="half" idx="10"/>
          </p:nvPr>
        </p:nvSpPr>
        <p:spPr>
          <a:xfrm>
            <a:off x="795600" y="6480000"/>
            <a:ext cx="2784231" cy="2352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651F38-EAF9-4D3E-BA2C-81021086DC38}" type="datetimeFigureOut">
              <a:rPr lang="de-CH" smtClean="0"/>
              <a:pPr/>
              <a:t>27.04.26</a:t>
            </a:fld>
            <a:endParaRPr lang="de-CH" dirty="0"/>
          </a:p>
        </p:txBody>
      </p:sp>
      <p:sp>
        <p:nvSpPr>
          <p:cNvPr id="1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038600" y="6480000"/>
            <a:ext cx="4114800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4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610600" y="6480000"/>
            <a:ext cx="2869200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6AD3F9-19C5-48BF-BA34-FC2615A7D6D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404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35"/>
          <p:cNvSpPr>
            <a:spLocks noChangeArrowheads="1"/>
          </p:cNvSpPr>
          <p:nvPr userDrawn="1"/>
        </p:nvSpPr>
        <p:spPr bwMode="auto">
          <a:xfrm>
            <a:off x="853016" y="582613"/>
            <a:ext cx="4798484" cy="47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5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5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5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5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5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Kantonspolizei</a:t>
            </a:r>
          </a:p>
          <a:p>
            <a:pPr marL="0" marR="0" lvl="0" indent="0" defTabSz="91440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Fachstelle Gewalt- und Kriminalprävention</a:t>
            </a:r>
          </a:p>
        </p:txBody>
      </p:sp>
      <p:pic>
        <p:nvPicPr>
          <p:cNvPr id="31" name="Picture 1038" descr="Horizont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8"/>
          <a:stretch>
            <a:fillRect/>
          </a:stretch>
        </p:blipFill>
        <p:spPr bwMode="auto">
          <a:xfrm>
            <a:off x="0" y="3148012"/>
            <a:ext cx="12192000" cy="57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uppieren 53"/>
          <p:cNvGrpSpPr>
            <a:grpSpLocks/>
          </p:cNvGrpSpPr>
          <p:nvPr userDrawn="1"/>
        </p:nvGrpSpPr>
        <p:grpSpPr bwMode="auto">
          <a:xfrm>
            <a:off x="8905421" y="646643"/>
            <a:ext cx="2467420" cy="857824"/>
            <a:chOff x="66" y="73"/>
            <a:chExt cx="2407" cy="827"/>
          </a:xfrm>
        </p:grpSpPr>
        <p:sp>
          <p:nvSpPr>
            <p:cNvPr id="55" name="Freeform 13"/>
            <p:cNvSpPr>
              <a:spLocks/>
            </p:cNvSpPr>
            <p:nvPr userDrawn="1"/>
          </p:nvSpPr>
          <p:spPr bwMode="auto">
            <a:xfrm>
              <a:off x="1816" y="73"/>
              <a:ext cx="657" cy="658"/>
            </a:xfrm>
            <a:custGeom>
              <a:avLst/>
              <a:gdLst>
                <a:gd name="T0" fmla="*/ 13 w 4600"/>
                <a:gd name="T1" fmla="*/ 13 h 4603"/>
                <a:gd name="T2" fmla="*/ 7 w 4600"/>
                <a:gd name="T3" fmla="*/ 19 h 4603"/>
                <a:gd name="T4" fmla="*/ 3 w 4600"/>
                <a:gd name="T5" fmla="*/ 26 h 4603"/>
                <a:gd name="T6" fmla="*/ 0 w 4600"/>
                <a:gd name="T7" fmla="*/ 34 h 4603"/>
                <a:gd name="T8" fmla="*/ 0 w 4600"/>
                <a:gd name="T9" fmla="*/ 42 h 4603"/>
                <a:gd name="T10" fmla="*/ 0 w 4600"/>
                <a:gd name="T11" fmla="*/ 51 h 4603"/>
                <a:gd name="T12" fmla="*/ 3 w 4600"/>
                <a:gd name="T13" fmla="*/ 58 h 4603"/>
                <a:gd name="T14" fmla="*/ 7 w 4600"/>
                <a:gd name="T15" fmla="*/ 65 h 4603"/>
                <a:gd name="T16" fmla="*/ 13 w 4600"/>
                <a:gd name="T17" fmla="*/ 72 h 4603"/>
                <a:gd name="T18" fmla="*/ 4528 w 4600"/>
                <a:gd name="T19" fmla="*/ 4590 h 4603"/>
                <a:gd name="T20" fmla="*/ 4535 w 4600"/>
                <a:gd name="T21" fmla="*/ 4596 h 4603"/>
                <a:gd name="T22" fmla="*/ 4542 w 4600"/>
                <a:gd name="T23" fmla="*/ 4600 h 4603"/>
                <a:gd name="T24" fmla="*/ 4549 w 4600"/>
                <a:gd name="T25" fmla="*/ 4602 h 4603"/>
                <a:gd name="T26" fmla="*/ 4558 w 4600"/>
                <a:gd name="T27" fmla="*/ 4603 h 4603"/>
                <a:gd name="T28" fmla="*/ 4566 w 4600"/>
                <a:gd name="T29" fmla="*/ 4602 h 4603"/>
                <a:gd name="T30" fmla="*/ 4574 w 4600"/>
                <a:gd name="T31" fmla="*/ 4600 h 4603"/>
                <a:gd name="T32" fmla="*/ 4581 w 4600"/>
                <a:gd name="T33" fmla="*/ 4596 h 4603"/>
                <a:gd name="T34" fmla="*/ 4587 w 4600"/>
                <a:gd name="T35" fmla="*/ 4590 h 4603"/>
                <a:gd name="T36" fmla="*/ 4593 w 4600"/>
                <a:gd name="T37" fmla="*/ 4584 h 4603"/>
                <a:gd name="T38" fmla="*/ 4597 w 4600"/>
                <a:gd name="T39" fmla="*/ 4577 h 4603"/>
                <a:gd name="T40" fmla="*/ 4599 w 4600"/>
                <a:gd name="T41" fmla="*/ 4568 h 4603"/>
                <a:gd name="T42" fmla="*/ 4600 w 4600"/>
                <a:gd name="T43" fmla="*/ 4561 h 4603"/>
                <a:gd name="T44" fmla="*/ 4599 w 4600"/>
                <a:gd name="T45" fmla="*/ 4552 h 4603"/>
                <a:gd name="T46" fmla="*/ 4597 w 4600"/>
                <a:gd name="T47" fmla="*/ 4545 h 4603"/>
                <a:gd name="T48" fmla="*/ 4593 w 4600"/>
                <a:gd name="T49" fmla="*/ 4538 h 4603"/>
                <a:gd name="T50" fmla="*/ 4587 w 4600"/>
                <a:gd name="T51" fmla="*/ 4530 h 4603"/>
                <a:gd name="T52" fmla="*/ 72 w 4600"/>
                <a:gd name="T53" fmla="*/ 13 h 4603"/>
                <a:gd name="T54" fmla="*/ 66 w 4600"/>
                <a:gd name="T55" fmla="*/ 7 h 4603"/>
                <a:gd name="T56" fmla="*/ 58 w 4600"/>
                <a:gd name="T57" fmla="*/ 3 h 4603"/>
                <a:gd name="T58" fmla="*/ 50 w 4600"/>
                <a:gd name="T59" fmla="*/ 1 h 4603"/>
                <a:gd name="T60" fmla="*/ 42 w 4600"/>
                <a:gd name="T61" fmla="*/ 0 h 4603"/>
                <a:gd name="T62" fmla="*/ 34 w 4600"/>
                <a:gd name="T63" fmla="*/ 1 h 4603"/>
                <a:gd name="T64" fmla="*/ 27 w 4600"/>
                <a:gd name="T65" fmla="*/ 3 h 4603"/>
                <a:gd name="T66" fmla="*/ 19 w 4600"/>
                <a:gd name="T67" fmla="*/ 7 h 4603"/>
                <a:gd name="T68" fmla="*/ 13 w 4600"/>
                <a:gd name="T69" fmla="*/ 13 h 4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00" h="4603">
                  <a:moveTo>
                    <a:pt x="13" y="13"/>
                  </a:moveTo>
                  <a:lnTo>
                    <a:pt x="7" y="19"/>
                  </a:lnTo>
                  <a:lnTo>
                    <a:pt x="3" y="26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3" y="58"/>
                  </a:lnTo>
                  <a:lnTo>
                    <a:pt x="7" y="65"/>
                  </a:lnTo>
                  <a:lnTo>
                    <a:pt x="13" y="72"/>
                  </a:lnTo>
                  <a:lnTo>
                    <a:pt x="4528" y="4590"/>
                  </a:lnTo>
                  <a:lnTo>
                    <a:pt x="4535" y="4596"/>
                  </a:lnTo>
                  <a:lnTo>
                    <a:pt x="4542" y="4600"/>
                  </a:lnTo>
                  <a:lnTo>
                    <a:pt x="4549" y="4602"/>
                  </a:lnTo>
                  <a:lnTo>
                    <a:pt x="4558" y="4603"/>
                  </a:lnTo>
                  <a:lnTo>
                    <a:pt x="4566" y="4602"/>
                  </a:lnTo>
                  <a:lnTo>
                    <a:pt x="4574" y="4600"/>
                  </a:lnTo>
                  <a:lnTo>
                    <a:pt x="4581" y="4596"/>
                  </a:lnTo>
                  <a:lnTo>
                    <a:pt x="4587" y="4590"/>
                  </a:lnTo>
                  <a:lnTo>
                    <a:pt x="4593" y="4584"/>
                  </a:lnTo>
                  <a:lnTo>
                    <a:pt x="4597" y="4577"/>
                  </a:lnTo>
                  <a:lnTo>
                    <a:pt x="4599" y="4568"/>
                  </a:lnTo>
                  <a:lnTo>
                    <a:pt x="4600" y="4561"/>
                  </a:lnTo>
                  <a:lnTo>
                    <a:pt x="4599" y="4552"/>
                  </a:lnTo>
                  <a:lnTo>
                    <a:pt x="4597" y="4545"/>
                  </a:lnTo>
                  <a:lnTo>
                    <a:pt x="4593" y="4538"/>
                  </a:lnTo>
                  <a:lnTo>
                    <a:pt x="4587" y="4530"/>
                  </a:lnTo>
                  <a:lnTo>
                    <a:pt x="72" y="13"/>
                  </a:lnTo>
                  <a:lnTo>
                    <a:pt x="66" y="7"/>
                  </a:lnTo>
                  <a:lnTo>
                    <a:pt x="58" y="3"/>
                  </a:lnTo>
                  <a:lnTo>
                    <a:pt x="50" y="1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19" y="7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CH"/>
            </a:p>
          </p:txBody>
        </p:sp>
        <p:sp>
          <p:nvSpPr>
            <p:cNvPr id="56" name="Freeform 14"/>
            <p:cNvSpPr>
              <a:spLocks noEditPoints="1"/>
            </p:cNvSpPr>
            <p:nvPr userDrawn="1"/>
          </p:nvSpPr>
          <p:spPr bwMode="auto">
            <a:xfrm>
              <a:off x="1723" y="271"/>
              <a:ext cx="414" cy="460"/>
            </a:xfrm>
            <a:custGeom>
              <a:avLst/>
              <a:gdLst>
                <a:gd name="T0" fmla="*/ 2727 w 2896"/>
                <a:gd name="T1" fmla="*/ 1172 h 3222"/>
                <a:gd name="T2" fmla="*/ 2106 w 2896"/>
                <a:gd name="T3" fmla="*/ 843 h 3222"/>
                <a:gd name="T4" fmla="*/ 2272 w 2896"/>
                <a:gd name="T5" fmla="*/ 823 h 3222"/>
                <a:gd name="T6" fmla="*/ 2253 w 2896"/>
                <a:gd name="T7" fmla="*/ 674 h 3222"/>
                <a:gd name="T8" fmla="*/ 2017 w 2896"/>
                <a:gd name="T9" fmla="*/ 820 h 3222"/>
                <a:gd name="T10" fmla="*/ 2133 w 2896"/>
                <a:gd name="T11" fmla="*/ 1046 h 3222"/>
                <a:gd name="T12" fmla="*/ 2739 w 2896"/>
                <a:gd name="T13" fmla="*/ 1597 h 3222"/>
                <a:gd name="T14" fmla="*/ 2428 w 2896"/>
                <a:gd name="T15" fmla="*/ 1591 h 3222"/>
                <a:gd name="T16" fmla="*/ 1907 w 2896"/>
                <a:gd name="T17" fmla="*/ 789 h 3222"/>
                <a:gd name="T18" fmla="*/ 1945 w 2896"/>
                <a:gd name="T19" fmla="*/ 383 h 3222"/>
                <a:gd name="T20" fmla="*/ 1777 w 2896"/>
                <a:gd name="T21" fmla="*/ 126 h 3222"/>
                <a:gd name="T22" fmla="*/ 1587 w 2896"/>
                <a:gd name="T23" fmla="*/ 62 h 3222"/>
                <a:gd name="T24" fmla="*/ 1087 w 2896"/>
                <a:gd name="T25" fmla="*/ 4 h 3222"/>
                <a:gd name="T26" fmla="*/ 1028 w 2896"/>
                <a:gd name="T27" fmla="*/ 228 h 3222"/>
                <a:gd name="T28" fmla="*/ 998 w 2896"/>
                <a:gd name="T29" fmla="*/ 345 h 3222"/>
                <a:gd name="T30" fmla="*/ 921 w 2896"/>
                <a:gd name="T31" fmla="*/ 528 h 3222"/>
                <a:gd name="T32" fmla="*/ 1170 w 2896"/>
                <a:gd name="T33" fmla="*/ 662 h 3222"/>
                <a:gd name="T34" fmla="*/ 639 w 2896"/>
                <a:gd name="T35" fmla="*/ 349 h 3222"/>
                <a:gd name="T36" fmla="*/ 354 w 2896"/>
                <a:gd name="T37" fmla="*/ 485 h 3222"/>
                <a:gd name="T38" fmla="*/ 349 w 2896"/>
                <a:gd name="T39" fmla="*/ 656 h 3222"/>
                <a:gd name="T40" fmla="*/ 43 w 2896"/>
                <a:gd name="T41" fmla="*/ 680 h 3222"/>
                <a:gd name="T42" fmla="*/ 897 w 2896"/>
                <a:gd name="T43" fmla="*/ 1381 h 3222"/>
                <a:gd name="T44" fmla="*/ 1186 w 2896"/>
                <a:gd name="T45" fmla="*/ 1618 h 3222"/>
                <a:gd name="T46" fmla="*/ 1553 w 2896"/>
                <a:gd name="T47" fmla="*/ 1918 h 3222"/>
                <a:gd name="T48" fmla="*/ 1257 w 2896"/>
                <a:gd name="T49" fmla="*/ 1750 h 3222"/>
                <a:gd name="T50" fmla="*/ 1110 w 2896"/>
                <a:gd name="T51" fmla="*/ 1950 h 3222"/>
                <a:gd name="T52" fmla="*/ 1890 w 2896"/>
                <a:gd name="T53" fmla="*/ 2202 h 3222"/>
                <a:gd name="T54" fmla="*/ 2244 w 2896"/>
                <a:gd name="T55" fmla="*/ 2744 h 3222"/>
                <a:gd name="T56" fmla="*/ 2246 w 2896"/>
                <a:gd name="T57" fmla="*/ 3093 h 3222"/>
                <a:gd name="T58" fmla="*/ 2506 w 2896"/>
                <a:gd name="T59" fmla="*/ 3211 h 3222"/>
                <a:gd name="T60" fmla="*/ 2355 w 2896"/>
                <a:gd name="T61" fmla="*/ 2146 h 3222"/>
                <a:gd name="T62" fmla="*/ 2509 w 2896"/>
                <a:gd name="T63" fmla="*/ 1736 h 3222"/>
                <a:gd name="T64" fmla="*/ 2780 w 2896"/>
                <a:gd name="T65" fmla="*/ 1683 h 3222"/>
                <a:gd name="T66" fmla="*/ 2892 w 2896"/>
                <a:gd name="T67" fmla="*/ 1406 h 3222"/>
                <a:gd name="T68" fmla="*/ 1045 w 2896"/>
                <a:gd name="T69" fmla="*/ 428 h 3222"/>
                <a:gd name="T70" fmla="*/ 1122 w 2896"/>
                <a:gd name="T71" fmla="*/ 197 h 3222"/>
                <a:gd name="T72" fmla="*/ 1300 w 2896"/>
                <a:gd name="T73" fmla="*/ 209 h 3222"/>
                <a:gd name="T74" fmla="*/ 1581 w 2896"/>
                <a:gd name="T75" fmla="*/ 185 h 3222"/>
                <a:gd name="T76" fmla="*/ 1701 w 2896"/>
                <a:gd name="T77" fmla="*/ 204 h 3222"/>
                <a:gd name="T78" fmla="*/ 1517 w 2896"/>
                <a:gd name="T79" fmla="*/ 310 h 3222"/>
                <a:gd name="T80" fmla="*/ 1220 w 2896"/>
                <a:gd name="T81" fmla="*/ 558 h 3222"/>
                <a:gd name="T82" fmla="*/ 471 w 2896"/>
                <a:gd name="T83" fmla="*/ 464 h 3222"/>
                <a:gd name="T84" fmla="*/ 648 w 2896"/>
                <a:gd name="T85" fmla="*/ 478 h 3222"/>
                <a:gd name="T86" fmla="*/ 963 w 2896"/>
                <a:gd name="T87" fmla="*/ 805 h 3222"/>
                <a:gd name="T88" fmla="*/ 921 w 2896"/>
                <a:gd name="T89" fmla="*/ 1092 h 3222"/>
                <a:gd name="T90" fmla="*/ 166 w 2896"/>
                <a:gd name="T91" fmla="*/ 703 h 3222"/>
                <a:gd name="T92" fmla="*/ 319 w 2896"/>
                <a:gd name="T93" fmla="*/ 809 h 3222"/>
                <a:gd name="T94" fmla="*/ 1432 w 2896"/>
                <a:gd name="T95" fmla="*/ 1051 h 3222"/>
                <a:gd name="T96" fmla="*/ 1280 w 2896"/>
                <a:gd name="T97" fmla="*/ 1005 h 3222"/>
                <a:gd name="T98" fmla="*/ 987 w 2896"/>
                <a:gd name="T99" fmla="*/ 1188 h 3222"/>
                <a:gd name="T100" fmla="*/ 1502 w 2896"/>
                <a:gd name="T101" fmla="*/ 412 h 3222"/>
                <a:gd name="T102" fmla="*/ 1806 w 2896"/>
                <a:gd name="T103" fmla="*/ 368 h 3222"/>
                <a:gd name="T104" fmla="*/ 1835 w 2896"/>
                <a:gd name="T105" fmla="*/ 725 h 3222"/>
                <a:gd name="T106" fmla="*/ 1687 w 2896"/>
                <a:gd name="T107" fmla="*/ 2231 h 3222"/>
                <a:gd name="T108" fmla="*/ 1271 w 2896"/>
                <a:gd name="T109" fmla="*/ 1840 h 3222"/>
                <a:gd name="T110" fmla="*/ 1717 w 2896"/>
                <a:gd name="T111" fmla="*/ 1958 h 3222"/>
                <a:gd name="T112" fmla="*/ 1914 w 2896"/>
                <a:gd name="T113" fmla="*/ 1932 h 3222"/>
                <a:gd name="T114" fmla="*/ 2486 w 2896"/>
                <a:gd name="T115" fmla="*/ 2551 h 3222"/>
                <a:gd name="T116" fmla="*/ 2338 w 2896"/>
                <a:gd name="T117" fmla="*/ 3066 h 3222"/>
                <a:gd name="T118" fmla="*/ 2256 w 2896"/>
                <a:gd name="T119" fmla="*/ 2596 h 3222"/>
                <a:gd name="T120" fmla="*/ 2004 w 2896"/>
                <a:gd name="T121" fmla="*/ 2292 h 3222"/>
                <a:gd name="T122" fmla="*/ 1382 w 2896"/>
                <a:gd name="T123" fmla="*/ 1574 h 3222"/>
                <a:gd name="T124" fmla="*/ 2345 w 2896"/>
                <a:gd name="T125" fmla="*/ 1795 h 3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96" h="3222">
                  <a:moveTo>
                    <a:pt x="881" y="295"/>
                  </a:moveTo>
                  <a:lnTo>
                    <a:pt x="872" y="195"/>
                  </a:lnTo>
                  <a:lnTo>
                    <a:pt x="495" y="103"/>
                  </a:lnTo>
                  <a:lnTo>
                    <a:pt x="502" y="202"/>
                  </a:lnTo>
                  <a:lnTo>
                    <a:pt x="881" y="295"/>
                  </a:lnTo>
                  <a:close/>
                  <a:moveTo>
                    <a:pt x="2874" y="1333"/>
                  </a:moveTo>
                  <a:lnTo>
                    <a:pt x="2868" y="1320"/>
                  </a:lnTo>
                  <a:lnTo>
                    <a:pt x="2862" y="1306"/>
                  </a:lnTo>
                  <a:lnTo>
                    <a:pt x="2854" y="1292"/>
                  </a:lnTo>
                  <a:lnTo>
                    <a:pt x="2847" y="1279"/>
                  </a:lnTo>
                  <a:lnTo>
                    <a:pt x="2839" y="1268"/>
                  </a:lnTo>
                  <a:lnTo>
                    <a:pt x="2830" y="1255"/>
                  </a:lnTo>
                  <a:lnTo>
                    <a:pt x="2821" y="1245"/>
                  </a:lnTo>
                  <a:lnTo>
                    <a:pt x="2811" y="1233"/>
                  </a:lnTo>
                  <a:lnTo>
                    <a:pt x="2801" y="1222"/>
                  </a:lnTo>
                  <a:lnTo>
                    <a:pt x="2789" y="1213"/>
                  </a:lnTo>
                  <a:lnTo>
                    <a:pt x="2778" y="1203"/>
                  </a:lnTo>
                  <a:lnTo>
                    <a:pt x="2766" y="1195"/>
                  </a:lnTo>
                  <a:lnTo>
                    <a:pt x="2753" y="1186"/>
                  </a:lnTo>
                  <a:lnTo>
                    <a:pt x="2741" y="1179"/>
                  </a:lnTo>
                  <a:lnTo>
                    <a:pt x="2727" y="1172"/>
                  </a:lnTo>
                  <a:lnTo>
                    <a:pt x="2713" y="1165"/>
                  </a:lnTo>
                  <a:lnTo>
                    <a:pt x="2713" y="1165"/>
                  </a:lnTo>
                  <a:lnTo>
                    <a:pt x="2179" y="966"/>
                  </a:lnTo>
                  <a:lnTo>
                    <a:pt x="2171" y="963"/>
                  </a:lnTo>
                  <a:lnTo>
                    <a:pt x="2163" y="959"/>
                  </a:lnTo>
                  <a:lnTo>
                    <a:pt x="2155" y="955"/>
                  </a:lnTo>
                  <a:lnTo>
                    <a:pt x="2148" y="951"/>
                  </a:lnTo>
                  <a:lnTo>
                    <a:pt x="2142" y="946"/>
                  </a:lnTo>
                  <a:lnTo>
                    <a:pt x="2135" y="939"/>
                  </a:lnTo>
                  <a:lnTo>
                    <a:pt x="2130" y="933"/>
                  </a:lnTo>
                  <a:lnTo>
                    <a:pt x="2125" y="927"/>
                  </a:lnTo>
                  <a:lnTo>
                    <a:pt x="2119" y="919"/>
                  </a:lnTo>
                  <a:lnTo>
                    <a:pt x="2115" y="912"/>
                  </a:lnTo>
                  <a:lnTo>
                    <a:pt x="2112" y="905"/>
                  </a:lnTo>
                  <a:lnTo>
                    <a:pt x="2109" y="896"/>
                  </a:lnTo>
                  <a:lnTo>
                    <a:pt x="2107" y="888"/>
                  </a:lnTo>
                  <a:lnTo>
                    <a:pt x="2106" y="879"/>
                  </a:lnTo>
                  <a:lnTo>
                    <a:pt x="2105" y="871"/>
                  </a:lnTo>
                  <a:lnTo>
                    <a:pt x="2105" y="862"/>
                  </a:lnTo>
                  <a:lnTo>
                    <a:pt x="2105" y="853"/>
                  </a:lnTo>
                  <a:lnTo>
                    <a:pt x="2106" y="843"/>
                  </a:lnTo>
                  <a:lnTo>
                    <a:pt x="2108" y="835"/>
                  </a:lnTo>
                  <a:lnTo>
                    <a:pt x="2111" y="826"/>
                  </a:lnTo>
                  <a:lnTo>
                    <a:pt x="2114" y="818"/>
                  </a:lnTo>
                  <a:lnTo>
                    <a:pt x="2118" y="811"/>
                  </a:lnTo>
                  <a:lnTo>
                    <a:pt x="2124" y="802"/>
                  </a:lnTo>
                  <a:lnTo>
                    <a:pt x="2129" y="796"/>
                  </a:lnTo>
                  <a:lnTo>
                    <a:pt x="2135" y="805"/>
                  </a:lnTo>
                  <a:lnTo>
                    <a:pt x="2144" y="814"/>
                  </a:lnTo>
                  <a:lnTo>
                    <a:pt x="2152" y="821"/>
                  </a:lnTo>
                  <a:lnTo>
                    <a:pt x="2163" y="827"/>
                  </a:lnTo>
                  <a:lnTo>
                    <a:pt x="2173" y="834"/>
                  </a:lnTo>
                  <a:lnTo>
                    <a:pt x="2185" y="838"/>
                  </a:lnTo>
                  <a:lnTo>
                    <a:pt x="2197" y="840"/>
                  </a:lnTo>
                  <a:lnTo>
                    <a:pt x="2210" y="841"/>
                  </a:lnTo>
                  <a:lnTo>
                    <a:pt x="2220" y="841"/>
                  </a:lnTo>
                  <a:lnTo>
                    <a:pt x="2230" y="840"/>
                  </a:lnTo>
                  <a:lnTo>
                    <a:pt x="2239" y="839"/>
                  </a:lnTo>
                  <a:lnTo>
                    <a:pt x="2248" y="836"/>
                  </a:lnTo>
                  <a:lnTo>
                    <a:pt x="2256" y="833"/>
                  </a:lnTo>
                  <a:lnTo>
                    <a:pt x="2265" y="828"/>
                  </a:lnTo>
                  <a:lnTo>
                    <a:pt x="2272" y="823"/>
                  </a:lnTo>
                  <a:lnTo>
                    <a:pt x="2279" y="818"/>
                  </a:lnTo>
                  <a:lnTo>
                    <a:pt x="2286" y="813"/>
                  </a:lnTo>
                  <a:lnTo>
                    <a:pt x="2292" y="805"/>
                  </a:lnTo>
                  <a:lnTo>
                    <a:pt x="2296" y="799"/>
                  </a:lnTo>
                  <a:lnTo>
                    <a:pt x="2302" y="790"/>
                  </a:lnTo>
                  <a:lnTo>
                    <a:pt x="2305" y="783"/>
                  </a:lnTo>
                  <a:lnTo>
                    <a:pt x="2307" y="775"/>
                  </a:lnTo>
                  <a:lnTo>
                    <a:pt x="2309" y="766"/>
                  </a:lnTo>
                  <a:lnTo>
                    <a:pt x="2310" y="757"/>
                  </a:lnTo>
                  <a:lnTo>
                    <a:pt x="2310" y="748"/>
                  </a:lnTo>
                  <a:lnTo>
                    <a:pt x="2309" y="740"/>
                  </a:lnTo>
                  <a:lnTo>
                    <a:pt x="2306" y="731"/>
                  </a:lnTo>
                  <a:lnTo>
                    <a:pt x="2304" y="723"/>
                  </a:lnTo>
                  <a:lnTo>
                    <a:pt x="2299" y="714"/>
                  </a:lnTo>
                  <a:lnTo>
                    <a:pt x="2295" y="707"/>
                  </a:lnTo>
                  <a:lnTo>
                    <a:pt x="2290" y="701"/>
                  </a:lnTo>
                  <a:lnTo>
                    <a:pt x="2284" y="694"/>
                  </a:lnTo>
                  <a:lnTo>
                    <a:pt x="2277" y="688"/>
                  </a:lnTo>
                  <a:lnTo>
                    <a:pt x="2270" y="683"/>
                  </a:lnTo>
                  <a:lnTo>
                    <a:pt x="2262" y="679"/>
                  </a:lnTo>
                  <a:lnTo>
                    <a:pt x="2253" y="674"/>
                  </a:lnTo>
                  <a:lnTo>
                    <a:pt x="2245" y="671"/>
                  </a:lnTo>
                  <a:lnTo>
                    <a:pt x="2235" y="669"/>
                  </a:lnTo>
                  <a:lnTo>
                    <a:pt x="2226" y="667"/>
                  </a:lnTo>
                  <a:lnTo>
                    <a:pt x="2216" y="666"/>
                  </a:lnTo>
                  <a:lnTo>
                    <a:pt x="2215" y="666"/>
                  </a:lnTo>
                  <a:lnTo>
                    <a:pt x="2214" y="666"/>
                  </a:lnTo>
                  <a:lnTo>
                    <a:pt x="2214" y="666"/>
                  </a:lnTo>
                  <a:lnTo>
                    <a:pt x="2194" y="667"/>
                  </a:lnTo>
                  <a:lnTo>
                    <a:pt x="2174" y="669"/>
                  </a:lnTo>
                  <a:lnTo>
                    <a:pt x="2155" y="673"/>
                  </a:lnTo>
                  <a:lnTo>
                    <a:pt x="2137" y="680"/>
                  </a:lnTo>
                  <a:lnTo>
                    <a:pt x="2119" y="688"/>
                  </a:lnTo>
                  <a:lnTo>
                    <a:pt x="2103" y="698"/>
                  </a:lnTo>
                  <a:lnTo>
                    <a:pt x="2088" y="709"/>
                  </a:lnTo>
                  <a:lnTo>
                    <a:pt x="2073" y="722"/>
                  </a:lnTo>
                  <a:lnTo>
                    <a:pt x="2060" y="736"/>
                  </a:lnTo>
                  <a:lnTo>
                    <a:pt x="2049" y="750"/>
                  </a:lnTo>
                  <a:lnTo>
                    <a:pt x="2038" y="766"/>
                  </a:lnTo>
                  <a:lnTo>
                    <a:pt x="2030" y="784"/>
                  </a:lnTo>
                  <a:lnTo>
                    <a:pt x="2023" y="802"/>
                  </a:lnTo>
                  <a:lnTo>
                    <a:pt x="2017" y="820"/>
                  </a:lnTo>
                  <a:lnTo>
                    <a:pt x="2016" y="831"/>
                  </a:lnTo>
                  <a:lnTo>
                    <a:pt x="2014" y="840"/>
                  </a:lnTo>
                  <a:lnTo>
                    <a:pt x="2013" y="851"/>
                  </a:lnTo>
                  <a:lnTo>
                    <a:pt x="2013" y="860"/>
                  </a:lnTo>
                  <a:lnTo>
                    <a:pt x="2013" y="875"/>
                  </a:lnTo>
                  <a:lnTo>
                    <a:pt x="2015" y="891"/>
                  </a:lnTo>
                  <a:lnTo>
                    <a:pt x="2017" y="905"/>
                  </a:lnTo>
                  <a:lnTo>
                    <a:pt x="2020" y="919"/>
                  </a:lnTo>
                  <a:lnTo>
                    <a:pt x="2026" y="933"/>
                  </a:lnTo>
                  <a:lnTo>
                    <a:pt x="2031" y="947"/>
                  </a:lnTo>
                  <a:lnTo>
                    <a:pt x="2037" y="959"/>
                  </a:lnTo>
                  <a:lnTo>
                    <a:pt x="2045" y="972"/>
                  </a:lnTo>
                  <a:lnTo>
                    <a:pt x="2053" y="984"/>
                  </a:lnTo>
                  <a:lnTo>
                    <a:pt x="2063" y="994"/>
                  </a:lnTo>
                  <a:lnTo>
                    <a:pt x="2072" y="1005"/>
                  </a:lnTo>
                  <a:lnTo>
                    <a:pt x="2084" y="1015"/>
                  </a:lnTo>
                  <a:lnTo>
                    <a:pt x="2094" y="1024"/>
                  </a:lnTo>
                  <a:lnTo>
                    <a:pt x="2107" y="1032"/>
                  </a:lnTo>
                  <a:lnTo>
                    <a:pt x="2119" y="1040"/>
                  </a:lnTo>
                  <a:lnTo>
                    <a:pt x="2133" y="1046"/>
                  </a:lnTo>
                  <a:lnTo>
                    <a:pt x="2133" y="1046"/>
                  </a:lnTo>
                  <a:lnTo>
                    <a:pt x="2682" y="1251"/>
                  </a:lnTo>
                  <a:lnTo>
                    <a:pt x="2700" y="1260"/>
                  </a:lnTo>
                  <a:lnTo>
                    <a:pt x="2716" y="1272"/>
                  </a:lnTo>
                  <a:lnTo>
                    <a:pt x="2732" y="1285"/>
                  </a:lnTo>
                  <a:lnTo>
                    <a:pt x="2747" y="1298"/>
                  </a:lnTo>
                  <a:lnTo>
                    <a:pt x="2760" y="1313"/>
                  </a:lnTo>
                  <a:lnTo>
                    <a:pt x="2771" y="1330"/>
                  </a:lnTo>
                  <a:lnTo>
                    <a:pt x="2781" y="1348"/>
                  </a:lnTo>
                  <a:lnTo>
                    <a:pt x="2789" y="1366"/>
                  </a:lnTo>
                  <a:lnTo>
                    <a:pt x="2797" y="1386"/>
                  </a:lnTo>
                  <a:lnTo>
                    <a:pt x="2801" y="1407"/>
                  </a:lnTo>
                  <a:lnTo>
                    <a:pt x="2804" y="1427"/>
                  </a:lnTo>
                  <a:lnTo>
                    <a:pt x="2804" y="1448"/>
                  </a:lnTo>
                  <a:lnTo>
                    <a:pt x="2803" y="1468"/>
                  </a:lnTo>
                  <a:lnTo>
                    <a:pt x="2800" y="1490"/>
                  </a:lnTo>
                  <a:lnTo>
                    <a:pt x="2793" y="1510"/>
                  </a:lnTo>
                  <a:lnTo>
                    <a:pt x="2786" y="1529"/>
                  </a:lnTo>
                  <a:lnTo>
                    <a:pt x="2777" y="1548"/>
                  </a:lnTo>
                  <a:lnTo>
                    <a:pt x="2766" y="1566"/>
                  </a:lnTo>
                  <a:lnTo>
                    <a:pt x="2753" y="1582"/>
                  </a:lnTo>
                  <a:lnTo>
                    <a:pt x="2739" y="1597"/>
                  </a:lnTo>
                  <a:lnTo>
                    <a:pt x="2731" y="1604"/>
                  </a:lnTo>
                  <a:lnTo>
                    <a:pt x="2723" y="1611"/>
                  </a:lnTo>
                  <a:lnTo>
                    <a:pt x="2715" y="1617"/>
                  </a:lnTo>
                  <a:lnTo>
                    <a:pt x="2706" y="1623"/>
                  </a:lnTo>
                  <a:lnTo>
                    <a:pt x="2698" y="1628"/>
                  </a:lnTo>
                  <a:lnTo>
                    <a:pt x="2688" y="1633"/>
                  </a:lnTo>
                  <a:lnTo>
                    <a:pt x="2679" y="1637"/>
                  </a:lnTo>
                  <a:lnTo>
                    <a:pt x="2669" y="1642"/>
                  </a:lnTo>
                  <a:lnTo>
                    <a:pt x="2649" y="1648"/>
                  </a:lnTo>
                  <a:lnTo>
                    <a:pt x="2629" y="1653"/>
                  </a:lnTo>
                  <a:lnTo>
                    <a:pt x="2608" y="1655"/>
                  </a:lnTo>
                  <a:lnTo>
                    <a:pt x="2588" y="1656"/>
                  </a:lnTo>
                  <a:lnTo>
                    <a:pt x="2577" y="1655"/>
                  </a:lnTo>
                  <a:lnTo>
                    <a:pt x="2567" y="1654"/>
                  </a:lnTo>
                  <a:lnTo>
                    <a:pt x="2556" y="1653"/>
                  </a:lnTo>
                  <a:lnTo>
                    <a:pt x="2547" y="1651"/>
                  </a:lnTo>
                  <a:lnTo>
                    <a:pt x="2527" y="1646"/>
                  </a:lnTo>
                  <a:lnTo>
                    <a:pt x="2507" y="1638"/>
                  </a:lnTo>
                  <a:lnTo>
                    <a:pt x="2507" y="1640"/>
                  </a:lnTo>
                  <a:lnTo>
                    <a:pt x="2471" y="1617"/>
                  </a:lnTo>
                  <a:lnTo>
                    <a:pt x="2428" y="1591"/>
                  </a:lnTo>
                  <a:lnTo>
                    <a:pt x="2376" y="1559"/>
                  </a:lnTo>
                  <a:lnTo>
                    <a:pt x="2319" y="1523"/>
                  </a:lnTo>
                  <a:lnTo>
                    <a:pt x="2257" y="1485"/>
                  </a:lnTo>
                  <a:lnTo>
                    <a:pt x="2193" y="1445"/>
                  </a:lnTo>
                  <a:lnTo>
                    <a:pt x="2127" y="1404"/>
                  </a:lnTo>
                  <a:lnTo>
                    <a:pt x="2059" y="1363"/>
                  </a:lnTo>
                  <a:lnTo>
                    <a:pt x="1994" y="1323"/>
                  </a:lnTo>
                  <a:lnTo>
                    <a:pt x="1931" y="1284"/>
                  </a:lnTo>
                  <a:lnTo>
                    <a:pt x="1872" y="1247"/>
                  </a:lnTo>
                  <a:lnTo>
                    <a:pt x="1818" y="1214"/>
                  </a:lnTo>
                  <a:lnTo>
                    <a:pt x="1772" y="1184"/>
                  </a:lnTo>
                  <a:lnTo>
                    <a:pt x="1733" y="1160"/>
                  </a:lnTo>
                  <a:lnTo>
                    <a:pt x="1703" y="1142"/>
                  </a:lnTo>
                  <a:lnTo>
                    <a:pt x="1686" y="1132"/>
                  </a:lnTo>
                  <a:lnTo>
                    <a:pt x="1708" y="1098"/>
                  </a:lnTo>
                  <a:lnTo>
                    <a:pt x="1739" y="1048"/>
                  </a:lnTo>
                  <a:lnTo>
                    <a:pt x="1777" y="991"/>
                  </a:lnTo>
                  <a:lnTo>
                    <a:pt x="1816" y="930"/>
                  </a:lnTo>
                  <a:lnTo>
                    <a:pt x="1853" y="872"/>
                  </a:lnTo>
                  <a:lnTo>
                    <a:pt x="1885" y="823"/>
                  </a:lnTo>
                  <a:lnTo>
                    <a:pt x="1907" y="789"/>
                  </a:lnTo>
                  <a:lnTo>
                    <a:pt x="1914" y="777"/>
                  </a:lnTo>
                  <a:lnTo>
                    <a:pt x="1933" y="748"/>
                  </a:lnTo>
                  <a:lnTo>
                    <a:pt x="1949" y="720"/>
                  </a:lnTo>
                  <a:lnTo>
                    <a:pt x="1961" y="691"/>
                  </a:lnTo>
                  <a:lnTo>
                    <a:pt x="1973" y="663"/>
                  </a:lnTo>
                  <a:lnTo>
                    <a:pt x="1977" y="649"/>
                  </a:lnTo>
                  <a:lnTo>
                    <a:pt x="1981" y="635"/>
                  </a:lnTo>
                  <a:lnTo>
                    <a:pt x="1986" y="622"/>
                  </a:lnTo>
                  <a:lnTo>
                    <a:pt x="1988" y="608"/>
                  </a:lnTo>
                  <a:lnTo>
                    <a:pt x="1991" y="594"/>
                  </a:lnTo>
                  <a:lnTo>
                    <a:pt x="1992" y="580"/>
                  </a:lnTo>
                  <a:lnTo>
                    <a:pt x="1993" y="567"/>
                  </a:lnTo>
                  <a:lnTo>
                    <a:pt x="1994" y="553"/>
                  </a:lnTo>
                  <a:lnTo>
                    <a:pt x="1993" y="530"/>
                  </a:lnTo>
                  <a:lnTo>
                    <a:pt x="1991" y="507"/>
                  </a:lnTo>
                  <a:lnTo>
                    <a:pt x="1987" y="484"/>
                  </a:lnTo>
                  <a:lnTo>
                    <a:pt x="1981" y="462"/>
                  </a:lnTo>
                  <a:lnTo>
                    <a:pt x="1974" y="441"/>
                  </a:lnTo>
                  <a:lnTo>
                    <a:pt x="1966" y="420"/>
                  </a:lnTo>
                  <a:lnTo>
                    <a:pt x="1955" y="401"/>
                  </a:lnTo>
                  <a:lnTo>
                    <a:pt x="1945" y="383"/>
                  </a:lnTo>
                  <a:lnTo>
                    <a:pt x="1932" y="365"/>
                  </a:lnTo>
                  <a:lnTo>
                    <a:pt x="1919" y="349"/>
                  </a:lnTo>
                  <a:lnTo>
                    <a:pt x="1907" y="334"/>
                  </a:lnTo>
                  <a:lnTo>
                    <a:pt x="1893" y="319"/>
                  </a:lnTo>
                  <a:lnTo>
                    <a:pt x="1878" y="307"/>
                  </a:lnTo>
                  <a:lnTo>
                    <a:pt x="1865" y="294"/>
                  </a:lnTo>
                  <a:lnTo>
                    <a:pt x="1851" y="284"/>
                  </a:lnTo>
                  <a:lnTo>
                    <a:pt x="1837" y="273"/>
                  </a:lnTo>
                  <a:lnTo>
                    <a:pt x="1812" y="256"/>
                  </a:lnTo>
                  <a:lnTo>
                    <a:pt x="1789" y="242"/>
                  </a:lnTo>
                  <a:lnTo>
                    <a:pt x="1792" y="231"/>
                  </a:lnTo>
                  <a:lnTo>
                    <a:pt x="1794" y="221"/>
                  </a:lnTo>
                  <a:lnTo>
                    <a:pt x="1795" y="213"/>
                  </a:lnTo>
                  <a:lnTo>
                    <a:pt x="1796" y="205"/>
                  </a:lnTo>
                  <a:lnTo>
                    <a:pt x="1795" y="193"/>
                  </a:lnTo>
                  <a:lnTo>
                    <a:pt x="1794" y="180"/>
                  </a:lnTo>
                  <a:lnTo>
                    <a:pt x="1793" y="168"/>
                  </a:lnTo>
                  <a:lnTo>
                    <a:pt x="1790" y="158"/>
                  </a:lnTo>
                  <a:lnTo>
                    <a:pt x="1787" y="146"/>
                  </a:lnTo>
                  <a:lnTo>
                    <a:pt x="1782" y="136"/>
                  </a:lnTo>
                  <a:lnTo>
                    <a:pt x="1777" y="126"/>
                  </a:lnTo>
                  <a:lnTo>
                    <a:pt x="1771" y="116"/>
                  </a:lnTo>
                  <a:lnTo>
                    <a:pt x="1765" y="107"/>
                  </a:lnTo>
                  <a:lnTo>
                    <a:pt x="1758" y="99"/>
                  </a:lnTo>
                  <a:lnTo>
                    <a:pt x="1752" y="92"/>
                  </a:lnTo>
                  <a:lnTo>
                    <a:pt x="1745" y="86"/>
                  </a:lnTo>
                  <a:lnTo>
                    <a:pt x="1737" y="80"/>
                  </a:lnTo>
                  <a:lnTo>
                    <a:pt x="1730" y="76"/>
                  </a:lnTo>
                  <a:lnTo>
                    <a:pt x="1722" y="70"/>
                  </a:lnTo>
                  <a:lnTo>
                    <a:pt x="1714" y="67"/>
                  </a:lnTo>
                  <a:lnTo>
                    <a:pt x="1699" y="61"/>
                  </a:lnTo>
                  <a:lnTo>
                    <a:pt x="1683" y="55"/>
                  </a:lnTo>
                  <a:lnTo>
                    <a:pt x="1669" y="53"/>
                  </a:lnTo>
                  <a:lnTo>
                    <a:pt x="1655" y="51"/>
                  </a:lnTo>
                  <a:lnTo>
                    <a:pt x="1643" y="51"/>
                  </a:lnTo>
                  <a:lnTo>
                    <a:pt x="1634" y="51"/>
                  </a:lnTo>
                  <a:lnTo>
                    <a:pt x="1624" y="51"/>
                  </a:lnTo>
                  <a:lnTo>
                    <a:pt x="1615" y="52"/>
                  </a:lnTo>
                  <a:lnTo>
                    <a:pt x="1608" y="54"/>
                  </a:lnTo>
                  <a:lnTo>
                    <a:pt x="1600" y="57"/>
                  </a:lnTo>
                  <a:lnTo>
                    <a:pt x="1593" y="59"/>
                  </a:lnTo>
                  <a:lnTo>
                    <a:pt x="1587" y="62"/>
                  </a:lnTo>
                  <a:lnTo>
                    <a:pt x="1575" y="68"/>
                  </a:lnTo>
                  <a:lnTo>
                    <a:pt x="1565" y="76"/>
                  </a:lnTo>
                  <a:lnTo>
                    <a:pt x="1557" y="85"/>
                  </a:lnTo>
                  <a:lnTo>
                    <a:pt x="1550" y="94"/>
                  </a:lnTo>
                  <a:lnTo>
                    <a:pt x="1550" y="94"/>
                  </a:lnTo>
                  <a:lnTo>
                    <a:pt x="1515" y="85"/>
                  </a:lnTo>
                  <a:lnTo>
                    <a:pt x="1483" y="78"/>
                  </a:lnTo>
                  <a:lnTo>
                    <a:pt x="1455" y="70"/>
                  </a:lnTo>
                  <a:lnTo>
                    <a:pt x="1429" y="64"/>
                  </a:lnTo>
                  <a:lnTo>
                    <a:pt x="1406" y="59"/>
                  </a:lnTo>
                  <a:lnTo>
                    <a:pt x="1386" y="54"/>
                  </a:lnTo>
                  <a:lnTo>
                    <a:pt x="1369" y="51"/>
                  </a:lnTo>
                  <a:lnTo>
                    <a:pt x="1355" y="48"/>
                  </a:lnTo>
                  <a:lnTo>
                    <a:pt x="1337" y="45"/>
                  </a:lnTo>
                  <a:lnTo>
                    <a:pt x="1306" y="39"/>
                  </a:lnTo>
                  <a:lnTo>
                    <a:pt x="1272" y="32"/>
                  </a:lnTo>
                  <a:lnTo>
                    <a:pt x="1234" y="26"/>
                  </a:lnTo>
                  <a:lnTo>
                    <a:pt x="1195" y="20"/>
                  </a:lnTo>
                  <a:lnTo>
                    <a:pt x="1156" y="13"/>
                  </a:lnTo>
                  <a:lnTo>
                    <a:pt x="1120" y="8"/>
                  </a:lnTo>
                  <a:lnTo>
                    <a:pt x="1087" y="4"/>
                  </a:lnTo>
                  <a:lnTo>
                    <a:pt x="1060" y="2"/>
                  </a:lnTo>
                  <a:lnTo>
                    <a:pt x="1032" y="0"/>
                  </a:lnTo>
                  <a:lnTo>
                    <a:pt x="1026" y="9"/>
                  </a:lnTo>
                  <a:lnTo>
                    <a:pt x="1014" y="32"/>
                  </a:lnTo>
                  <a:lnTo>
                    <a:pt x="1000" y="62"/>
                  </a:lnTo>
                  <a:lnTo>
                    <a:pt x="987" y="87"/>
                  </a:lnTo>
                  <a:lnTo>
                    <a:pt x="982" y="101"/>
                  </a:lnTo>
                  <a:lnTo>
                    <a:pt x="977" y="116"/>
                  </a:lnTo>
                  <a:lnTo>
                    <a:pt x="971" y="134"/>
                  </a:lnTo>
                  <a:lnTo>
                    <a:pt x="962" y="157"/>
                  </a:lnTo>
                  <a:lnTo>
                    <a:pt x="958" y="170"/>
                  </a:lnTo>
                  <a:lnTo>
                    <a:pt x="955" y="181"/>
                  </a:lnTo>
                  <a:lnTo>
                    <a:pt x="952" y="190"/>
                  </a:lnTo>
                  <a:lnTo>
                    <a:pt x="949" y="195"/>
                  </a:lnTo>
                  <a:lnTo>
                    <a:pt x="999" y="209"/>
                  </a:lnTo>
                  <a:lnTo>
                    <a:pt x="999" y="209"/>
                  </a:lnTo>
                  <a:lnTo>
                    <a:pt x="1005" y="212"/>
                  </a:lnTo>
                  <a:lnTo>
                    <a:pt x="1012" y="215"/>
                  </a:lnTo>
                  <a:lnTo>
                    <a:pt x="1018" y="218"/>
                  </a:lnTo>
                  <a:lnTo>
                    <a:pt x="1023" y="222"/>
                  </a:lnTo>
                  <a:lnTo>
                    <a:pt x="1028" y="228"/>
                  </a:lnTo>
                  <a:lnTo>
                    <a:pt x="1033" y="233"/>
                  </a:lnTo>
                  <a:lnTo>
                    <a:pt x="1037" y="238"/>
                  </a:lnTo>
                  <a:lnTo>
                    <a:pt x="1041" y="243"/>
                  </a:lnTo>
                  <a:lnTo>
                    <a:pt x="1043" y="250"/>
                  </a:lnTo>
                  <a:lnTo>
                    <a:pt x="1045" y="256"/>
                  </a:lnTo>
                  <a:lnTo>
                    <a:pt x="1047" y="264"/>
                  </a:lnTo>
                  <a:lnTo>
                    <a:pt x="1048" y="270"/>
                  </a:lnTo>
                  <a:lnTo>
                    <a:pt x="1048" y="277"/>
                  </a:lnTo>
                  <a:lnTo>
                    <a:pt x="1048" y="284"/>
                  </a:lnTo>
                  <a:lnTo>
                    <a:pt x="1047" y="291"/>
                  </a:lnTo>
                  <a:lnTo>
                    <a:pt x="1045" y="298"/>
                  </a:lnTo>
                  <a:lnTo>
                    <a:pt x="1043" y="305"/>
                  </a:lnTo>
                  <a:lnTo>
                    <a:pt x="1040" y="311"/>
                  </a:lnTo>
                  <a:lnTo>
                    <a:pt x="1036" y="317"/>
                  </a:lnTo>
                  <a:lnTo>
                    <a:pt x="1032" y="323"/>
                  </a:lnTo>
                  <a:lnTo>
                    <a:pt x="1027" y="328"/>
                  </a:lnTo>
                  <a:lnTo>
                    <a:pt x="1022" y="332"/>
                  </a:lnTo>
                  <a:lnTo>
                    <a:pt x="1016" y="336"/>
                  </a:lnTo>
                  <a:lnTo>
                    <a:pt x="1011" y="340"/>
                  </a:lnTo>
                  <a:lnTo>
                    <a:pt x="1004" y="343"/>
                  </a:lnTo>
                  <a:lnTo>
                    <a:pt x="998" y="345"/>
                  </a:lnTo>
                  <a:lnTo>
                    <a:pt x="991" y="347"/>
                  </a:lnTo>
                  <a:lnTo>
                    <a:pt x="984" y="348"/>
                  </a:lnTo>
                  <a:lnTo>
                    <a:pt x="977" y="348"/>
                  </a:lnTo>
                  <a:lnTo>
                    <a:pt x="971" y="348"/>
                  </a:lnTo>
                  <a:lnTo>
                    <a:pt x="963" y="347"/>
                  </a:lnTo>
                  <a:lnTo>
                    <a:pt x="956" y="345"/>
                  </a:lnTo>
                  <a:lnTo>
                    <a:pt x="956" y="346"/>
                  </a:lnTo>
                  <a:lnTo>
                    <a:pt x="905" y="331"/>
                  </a:lnTo>
                  <a:lnTo>
                    <a:pt x="901" y="347"/>
                  </a:lnTo>
                  <a:lnTo>
                    <a:pt x="897" y="366"/>
                  </a:lnTo>
                  <a:lnTo>
                    <a:pt x="893" y="389"/>
                  </a:lnTo>
                  <a:lnTo>
                    <a:pt x="890" y="413"/>
                  </a:lnTo>
                  <a:lnTo>
                    <a:pt x="889" y="427"/>
                  </a:lnTo>
                  <a:lnTo>
                    <a:pt x="890" y="440"/>
                  </a:lnTo>
                  <a:lnTo>
                    <a:pt x="892" y="454"/>
                  </a:lnTo>
                  <a:lnTo>
                    <a:pt x="894" y="467"/>
                  </a:lnTo>
                  <a:lnTo>
                    <a:pt x="897" y="480"/>
                  </a:lnTo>
                  <a:lnTo>
                    <a:pt x="901" y="494"/>
                  </a:lnTo>
                  <a:lnTo>
                    <a:pt x="907" y="506"/>
                  </a:lnTo>
                  <a:lnTo>
                    <a:pt x="914" y="518"/>
                  </a:lnTo>
                  <a:lnTo>
                    <a:pt x="921" y="528"/>
                  </a:lnTo>
                  <a:lnTo>
                    <a:pt x="928" y="537"/>
                  </a:lnTo>
                  <a:lnTo>
                    <a:pt x="939" y="547"/>
                  </a:lnTo>
                  <a:lnTo>
                    <a:pt x="951" y="555"/>
                  </a:lnTo>
                  <a:lnTo>
                    <a:pt x="964" y="563"/>
                  </a:lnTo>
                  <a:lnTo>
                    <a:pt x="980" y="570"/>
                  </a:lnTo>
                  <a:lnTo>
                    <a:pt x="988" y="573"/>
                  </a:lnTo>
                  <a:lnTo>
                    <a:pt x="998" y="576"/>
                  </a:lnTo>
                  <a:lnTo>
                    <a:pt x="1007" y="578"/>
                  </a:lnTo>
                  <a:lnTo>
                    <a:pt x="1019" y="579"/>
                  </a:lnTo>
                  <a:lnTo>
                    <a:pt x="1055" y="585"/>
                  </a:lnTo>
                  <a:lnTo>
                    <a:pt x="1085" y="590"/>
                  </a:lnTo>
                  <a:lnTo>
                    <a:pt x="1099" y="594"/>
                  </a:lnTo>
                  <a:lnTo>
                    <a:pt x="1112" y="598"/>
                  </a:lnTo>
                  <a:lnTo>
                    <a:pt x="1124" y="603"/>
                  </a:lnTo>
                  <a:lnTo>
                    <a:pt x="1136" y="608"/>
                  </a:lnTo>
                  <a:lnTo>
                    <a:pt x="1143" y="614"/>
                  </a:lnTo>
                  <a:lnTo>
                    <a:pt x="1150" y="622"/>
                  </a:lnTo>
                  <a:lnTo>
                    <a:pt x="1156" y="630"/>
                  </a:lnTo>
                  <a:lnTo>
                    <a:pt x="1161" y="639"/>
                  </a:lnTo>
                  <a:lnTo>
                    <a:pt x="1165" y="650"/>
                  </a:lnTo>
                  <a:lnTo>
                    <a:pt x="1170" y="662"/>
                  </a:lnTo>
                  <a:lnTo>
                    <a:pt x="1172" y="672"/>
                  </a:lnTo>
                  <a:lnTo>
                    <a:pt x="1175" y="682"/>
                  </a:lnTo>
                  <a:lnTo>
                    <a:pt x="1158" y="708"/>
                  </a:lnTo>
                  <a:lnTo>
                    <a:pt x="1141" y="735"/>
                  </a:lnTo>
                  <a:lnTo>
                    <a:pt x="1124" y="760"/>
                  </a:lnTo>
                  <a:lnTo>
                    <a:pt x="1107" y="786"/>
                  </a:lnTo>
                  <a:lnTo>
                    <a:pt x="761" y="560"/>
                  </a:lnTo>
                  <a:lnTo>
                    <a:pt x="762" y="552"/>
                  </a:lnTo>
                  <a:lnTo>
                    <a:pt x="762" y="542"/>
                  </a:lnTo>
                  <a:lnTo>
                    <a:pt x="761" y="521"/>
                  </a:lnTo>
                  <a:lnTo>
                    <a:pt x="759" y="501"/>
                  </a:lnTo>
                  <a:lnTo>
                    <a:pt x="754" y="481"/>
                  </a:lnTo>
                  <a:lnTo>
                    <a:pt x="747" y="461"/>
                  </a:lnTo>
                  <a:lnTo>
                    <a:pt x="739" y="443"/>
                  </a:lnTo>
                  <a:lnTo>
                    <a:pt x="728" y="426"/>
                  </a:lnTo>
                  <a:lnTo>
                    <a:pt x="717" y="409"/>
                  </a:lnTo>
                  <a:lnTo>
                    <a:pt x="704" y="394"/>
                  </a:lnTo>
                  <a:lnTo>
                    <a:pt x="689" y="381"/>
                  </a:lnTo>
                  <a:lnTo>
                    <a:pt x="674" y="368"/>
                  </a:lnTo>
                  <a:lnTo>
                    <a:pt x="657" y="358"/>
                  </a:lnTo>
                  <a:lnTo>
                    <a:pt x="639" y="349"/>
                  </a:lnTo>
                  <a:lnTo>
                    <a:pt x="620" y="342"/>
                  </a:lnTo>
                  <a:lnTo>
                    <a:pt x="600" y="336"/>
                  </a:lnTo>
                  <a:lnTo>
                    <a:pt x="580" y="332"/>
                  </a:lnTo>
                  <a:lnTo>
                    <a:pt x="559" y="331"/>
                  </a:lnTo>
                  <a:lnTo>
                    <a:pt x="542" y="331"/>
                  </a:lnTo>
                  <a:lnTo>
                    <a:pt x="525" y="333"/>
                  </a:lnTo>
                  <a:lnTo>
                    <a:pt x="509" y="336"/>
                  </a:lnTo>
                  <a:lnTo>
                    <a:pt x="493" y="341"/>
                  </a:lnTo>
                  <a:lnTo>
                    <a:pt x="479" y="346"/>
                  </a:lnTo>
                  <a:lnTo>
                    <a:pt x="464" y="352"/>
                  </a:lnTo>
                  <a:lnTo>
                    <a:pt x="450" y="360"/>
                  </a:lnTo>
                  <a:lnTo>
                    <a:pt x="437" y="368"/>
                  </a:lnTo>
                  <a:lnTo>
                    <a:pt x="424" y="378"/>
                  </a:lnTo>
                  <a:lnTo>
                    <a:pt x="412" y="388"/>
                  </a:lnTo>
                  <a:lnTo>
                    <a:pt x="401" y="400"/>
                  </a:lnTo>
                  <a:lnTo>
                    <a:pt x="390" y="411"/>
                  </a:lnTo>
                  <a:lnTo>
                    <a:pt x="381" y="425"/>
                  </a:lnTo>
                  <a:lnTo>
                    <a:pt x="372" y="439"/>
                  </a:lnTo>
                  <a:lnTo>
                    <a:pt x="365" y="454"/>
                  </a:lnTo>
                  <a:lnTo>
                    <a:pt x="359" y="468"/>
                  </a:lnTo>
                  <a:lnTo>
                    <a:pt x="354" y="485"/>
                  </a:lnTo>
                  <a:lnTo>
                    <a:pt x="350" y="501"/>
                  </a:lnTo>
                  <a:lnTo>
                    <a:pt x="348" y="518"/>
                  </a:lnTo>
                  <a:lnTo>
                    <a:pt x="347" y="535"/>
                  </a:lnTo>
                  <a:lnTo>
                    <a:pt x="348" y="535"/>
                  </a:lnTo>
                  <a:lnTo>
                    <a:pt x="348" y="536"/>
                  </a:lnTo>
                  <a:lnTo>
                    <a:pt x="619" y="812"/>
                  </a:lnTo>
                  <a:lnTo>
                    <a:pt x="588" y="803"/>
                  </a:lnTo>
                  <a:lnTo>
                    <a:pt x="559" y="796"/>
                  </a:lnTo>
                  <a:lnTo>
                    <a:pt x="529" y="788"/>
                  </a:lnTo>
                  <a:lnTo>
                    <a:pt x="502" y="781"/>
                  </a:lnTo>
                  <a:lnTo>
                    <a:pt x="476" y="775"/>
                  </a:lnTo>
                  <a:lnTo>
                    <a:pt x="451" y="767"/>
                  </a:lnTo>
                  <a:lnTo>
                    <a:pt x="428" y="762"/>
                  </a:lnTo>
                  <a:lnTo>
                    <a:pt x="407" y="757"/>
                  </a:lnTo>
                  <a:lnTo>
                    <a:pt x="403" y="740"/>
                  </a:lnTo>
                  <a:lnTo>
                    <a:pt x="397" y="724"/>
                  </a:lnTo>
                  <a:lnTo>
                    <a:pt x="389" y="709"/>
                  </a:lnTo>
                  <a:lnTo>
                    <a:pt x="381" y="694"/>
                  </a:lnTo>
                  <a:lnTo>
                    <a:pt x="371" y="681"/>
                  </a:lnTo>
                  <a:lnTo>
                    <a:pt x="361" y="668"/>
                  </a:lnTo>
                  <a:lnTo>
                    <a:pt x="349" y="656"/>
                  </a:lnTo>
                  <a:lnTo>
                    <a:pt x="337" y="646"/>
                  </a:lnTo>
                  <a:lnTo>
                    <a:pt x="323" y="635"/>
                  </a:lnTo>
                  <a:lnTo>
                    <a:pt x="309" y="627"/>
                  </a:lnTo>
                  <a:lnTo>
                    <a:pt x="294" y="618"/>
                  </a:lnTo>
                  <a:lnTo>
                    <a:pt x="279" y="612"/>
                  </a:lnTo>
                  <a:lnTo>
                    <a:pt x="262" y="607"/>
                  </a:lnTo>
                  <a:lnTo>
                    <a:pt x="245" y="603"/>
                  </a:lnTo>
                  <a:lnTo>
                    <a:pt x="228" y="600"/>
                  </a:lnTo>
                  <a:lnTo>
                    <a:pt x="210" y="599"/>
                  </a:lnTo>
                  <a:lnTo>
                    <a:pt x="193" y="599"/>
                  </a:lnTo>
                  <a:lnTo>
                    <a:pt x="178" y="601"/>
                  </a:lnTo>
                  <a:lnTo>
                    <a:pt x="162" y="605"/>
                  </a:lnTo>
                  <a:lnTo>
                    <a:pt x="146" y="609"/>
                  </a:lnTo>
                  <a:lnTo>
                    <a:pt x="131" y="614"/>
                  </a:lnTo>
                  <a:lnTo>
                    <a:pt x="116" y="620"/>
                  </a:lnTo>
                  <a:lnTo>
                    <a:pt x="102" y="628"/>
                  </a:lnTo>
                  <a:lnTo>
                    <a:pt x="89" y="636"/>
                  </a:lnTo>
                  <a:lnTo>
                    <a:pt x="75" y="646"/>
                  </a:lnTo>
                  <a:lnTo>
                    <a:pt x="64" y="656"/>
                  </a:lnTo>
                  <a:lnTo>
                    <a:pt x="53" y="668"/>
                  </a:lnTo>
                  <a:lnTo>
                    <a:pt x="43" y="680"/>
                  </a:lnTo>
                  <a:lnTo>
                    <a:pt x="33" y="693"/>
                  </a:lnTo>
                  <a:lnTo>
                    <a:pt x="25" y="707"/>
                  </a:lnTo>
                  <a:lnTo>
                    <a:pt x="17" y="722"/>
                  </a:lnTo>
                  <a:lnTo>
                    <a:pt x="11" y="738"/>
                  </a:lnTo>
                  <a:lnTo>
                    <a:pt x="6" y="754"/>
                  </a:lnTo>
                  <a:lnTo>
                    <a:pt x="3" y="770"/>
                  </a:lnTo>
                  <a:lnTo>
                    <a:pt x="1" y="786"/>
                  </a:lnTo>
                  <a:lnTo>
                    <a:pt x="0" y="803"/>
                  </a:lnTo>
                  <a:lnTo>
                    <a:pt x="0" y="820"/>
                  </a:lnTo>
                  <a:lnTo>
                    <a:pt x="2" y="838"/>
                  </a:lnTo>
                  <a:lnTo>
                    <a:pt x="5" y="854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83" y="1298"/>
                  </a:lnTo>
                  <a:lnTo>
                    <a:pt x="883" y="1306"/>
                  </a:lnTo>
                  <a:lnTo>
                    <a:pt x="884" y="1313"/>
                  </a:lnTo>
                  <a:lnTo>
                    <a:pt x="886" y="1331"/>
                  </a:lnTo>
                  <a:lnTo>
                    <a:pt x="889" y="1349"/>
                  </a:lnTo>
                  <a:lnTo>
                    <a:pt x="893" y="1365"/>
                  </a:lnTo>
                  <a:lnTo>
                    <a:pt x="897" y="1381"/>
                  </a:lnTo>
                  <a:lnTo>
                    <a:pt x="901" y="1396"/>
                  </a:lnTo>
                  <a:lnTo>
                    <a:pt x="906" y="1409"/>
                  </a:lnTo>
                  <a:lnTo>
                    <a:pt x="913" y="1422"/>
                  </a:lnTo>
                  <a:lnTo>
                    <a:pt x="920" y="1436"/>
                  </a:lnTo>
                  <a:lnTo>
                    <a:pt x="927" y="1447"/>
                  </a:lnTo>
                  <a:lnTo>
                    <a:pt x="936" y="1460"/>
                  </a:lnTo>
                  <a:lnTo>
                    <a:pt x="945" y="1472"/>
                  </a:lnTo>
                  <a:lnTo>
                    <a:pt x="956" y="1484"/>
                  </a:lnTo>
                  <a:lnTo>
                    <a:pt x="967" y="1496"/>
                  </a:lnTo>
                  <a:lnTo>
                    <a:pt x="980" y="1508"/>
                  </a:lnTo>
                  <a:lnTo>
                    <a:pt x="994" y="1520"/>
                  </a:lnTo>
                  <a:lnTo>
                    <a:pt x="1008" y="1532"/>
                  </a:lnTo>
                  <a:lnTo>
                    <a:pt x="1023" y="1543"/>
                  </a:lnTo>
                  <a:lnTo>
                    <a:pt x="1038" y="1554"/>
                  </a:lnTo>
                  <a:lnTo>
                    <a:pt x="1053" y="1563"/>
                  </a:lnTo>
                  <a:lnTo>
                    <a:pt x="1068" y="1572"/>
                  </a:lnTo>
                  <a:lnTo>
                    <a:pt x="1098" y="1587"/>
                  </a:lnTo>
                  <a:lnTo>
                    <a:pt x="1125" y="1598"/>
                  </a:lnTo>
                  <a:lnTo>
                    <a:pt x="1151" y="1608"/>
                  </a:lnTo>
                  <a:lnTo>
                    <a:pt x="1172" y="1614"/>
                  </a:lnTo>
                  <a:lnTo>
                    <a:pt x="1186" y="1618"/>
                  </a:lnTo>
                  <a:lnTo>
                    <a:pt x="1196" y="1620"/>
                  </a:lnTo>
                  <a:lnTo>
                    <a:pt x="1211" y="1625"/>
                  </a:lnTo>
                  <a:lnTo>
                    <a:pt x="1252" y="1636"/>
                  </a:lnTo>
                  <a:lnTo>
                    <a:pt x="1313" y="1653"/>
                  </a:lnTo>
                  <a:lnTo>
                    <a:pt x="1390" y="1675"/>
                  </a:lnTo>
                  <a:lnTo>
                    <a:pt x="1477" y="1700"/>
                  </a:lnTo>
                  <a:lnTo>
                    <a:pt x="1570" y="1725"/>
                  </a:lnTo>
                  <a:lnTo>
                    <a:pt x="1662" y="1751"/>
                  </a:lnTo>
                  <a:lnTo>
                    <a:pt x="1751" y="1776"/>
                  </a:lnTo>
                  <a:lnTo>
                    <a:pt x="1731" y="1793"/>
                  </a:lnTo>
                  <a:lnTo>
                    <a:pt x="1713" y="1810"/>
                  </a:lnTo>
                  <a:lnTo>
                    <a:pt x="1695" y="1827"/>
                  </a:lnTo>
                  <a:lnTo>
                    <a:pt x="1679" y="1846"/>
                  </a:lnTo>
                  <a:lnTo>
                    <a:pt x="1664" y="1867"/>
                  </a:lnTo>
                  <a:lnTo>
                    <a:pt x="1650" y="1888"/>
                  </a:lnTo>
                  <a:lnTo>
                    <a:pt x="1637" y="1910"/>
                  </a:lnTo>
                  <a:lnTo>
                    <a:pt x="1624" y="1933"/>
                  </a:lnTo>
                  <a:lnTo>
                    <a:pt x="1611" y="1931"/>
                  </a:lnTo>
                  <a:lnTo>
                    <a:pt x="1594" y="1928"/>
                  </a:lnTo>
                  <a:lnTo>
                    <a:pt x="1574" y="1923"/>
                  </a:lnTo>
                  <a:lnTo>
                    <a:pt x="1553" y="1918"/>
                  </a:lnTo>
                  <a:lnTo>
                    <a:pt x="1530" y="1913"/>
                  </a:lnTo>
                  <a:lnTo>
                    <a:pt x="1505" y="1907"/>
                  </a:lnTo>
                  <a:lnTo>
                    <a:pt x="1481" y="1901"/>
                  </a:lnTo>
                  <a:lnTo>
                    <a:pt x="1458" y="1896"/>
                  </a:lnTo>
                  <a:lnTo>
                    <a:pt x="1454" y="1877"/>
                  </a:lnTo>
                  <a:lnTo>
                    <a:pt x="1448" y="1859"/>
                  </a:lnTo>
                  <a:lnTo>
                    <a:pt x="1440" y="1842"/>
                  </a:lnTo>
                  <a:lnTo>
                    <a:pt x="1430" y="1825"/>
                  </a:lnTo>
                  <a:lnTo>
                    <a:pt x="1418" y="1811"/>
                  </a:lnTo>
                  <a:lnTo>
                    <a:pt x="1405" y="1796"/>
                  </a:lnTo>
                  <a:lnTo>
                    <a:pt x="1398" y="1789"/>
                  </a:lnTo>
                  <a:lnTo>
                    <a:pt x="1391" y="1783"/>
                  </a:lnTo>
                  <a:lnTo>
                    <a:pt x="1382" y="1778"/>
                  </a:lnTo>
                  <a:lnTo>
                    <a:pt x="1374" y="1773"/>
                  </a:lnTo>
                  <a:lnTo>
                    <a:pt x="1358" y="1764"/>
                  </a:lnTo>
                  <a:lnTo>
                    <a:pt x="1341" y="1758"/>
                  </a:lnTo>
                  <a:lnTo>
                    <a:pt x="1324" y="1752"/>
                  </a:lnTo>
                  <a:lnTo>
                    <a:pt x="1307" y="1749"/>
                  </a:lnTo>
                  <a:lnTo>
                    <a:pt x="1291" y="1748"/>
                  </a:lnTo>
                  <a:lnTo>
                    <a:pt x="1274" y="1748"/>
                  </a:lnTo>
                  <a:lnTo>
                    <a:pt x="1257" y="1750"/>
                  </a:lnTo>
                  <a:lnTo>
                    <a:pt x="1240" y="1754"/>
                  </a:lnTo>
                  <a:lnTo>
                    <a:pt x="1224" y="1759"/>
                  </a:lnTo>
                  <a:lnTo>
                    <a:pt x="1209" y="1765"/>
                  </a:lnTo>
                  <a:lnTo>
                    <a:pt x="1194" y="1774"/>
                  </a:lnTo>
                  <a:lnTo>
                    <a:pt x="1179" y="1783"/>
                  </a:lnTo>
                  <a:lnTo>
                    <a:pt x="1165" y="1794"/>
                  </a:lnTo>
                  <a:lnTo>
                    <a:pt x="1154" y="1806"/>
                  </a:lnTo>
                  <a:lnTo>
                    <a:pt x="1142" y="1820"/>
                  </a:lnTo>
                  <a:lnTo>
                    <a:pt x="1133" y="1835"/>
                  </a:lnTo>
                  <a:lnTo>
                    <a:pt x="1127" y="1844"/>
                  </a:lnTo>
                  <a:lnTo>
                    <a:pt x="1123" y="1853"/>
                  </a:lnTo>
                  <a:lnTo>
                    <a:pt x="1119" y="1862"/>
                  </a:lnTo>
                  <a:lnTo>
                    <a:pt x="1116" y="1872"/>
                  </a:lnTo>
                  <a:lnTo>
                    <a:pt x="1113" y="1881"/>
                  </a:lnTo>
                  <a:lnTo>
                    <a:pt x="1111" y="1891"/>
                  </a:lnTo>
                  <a:lnTo>
                    <a:pt x="1110" y="1900"/>
                  </a:lnTo>
                  <a:lnTo>
                    <a:pt x="1108" y="1911"/>
                  </a:lnTo>
                  <a:lnTo>
                    <a:pt x="1107" y="1920"/>
                  </a:lnTo>
                  <a:lnTo>
                    <a:pt x="1107" y="1930"/>
                  </a:lnTo>
                  <a:lnTo>
                    <a:pt x="1108" y="1940"/>
                  </a:lnTo>
                  <a:lnTo>
                    <a:pt x="1110" y="1950"/>
                  </a:lnTo>
                  <a:lnTo>
                    <a:pt x="1111" y="1959"/>
                  </a:lnTo>
                  <a:lnTo>
                    <a:pt x="1113" y="1970"/>
                  </a:lnTo>
                  <a:lnTo>
                    <a:pt x="1116" y="1980"/>
                  </a:lnTo>
                  <a:lnTo>
                    <a:pt x="1119" y="1989"/>
                  </a:lnTo>
                  <a:lnTo>
                    <a:pt x="1122" y="1988"/>
                  </a:lnTo>
                  <a:lnTo>
                    <a:pt x="1731" y="2368"/>
                  </a:lnTo>
                  <a:lnTo>
                    <a:pt x="1751" y="2315"/>
                  </a:lnTo>
                  <a:lnTo>
                    <a:pt x="1753" y="2310"/>
                  </a:lnTo>
                  <a:lnTo>
                    <a:pt x="1758" y="2297"/>
                  </a:lnTo>
                  <a:lnTo>
                    <a:pt x="1769" y="2278"/>
                  </a:lnTo>
                  <a:lnTo>
                    <a:pt x="1783" y="2254"/>
                  </a:lnTo>
                  <a:lnTo>
                    <a:pt x="1792" y="2241"/>
                  </a:lnTo>
                  <a:lnTo>
                    <a:pt x="1801" y="2228"/>
                  </a:lnTo>
                  <a:lnTo>
                    <a:pt x="1813" y="2214"/>
                  </a:lnTo>
                  <a:lnTo>
                    <a:pt x="1826" y="2200"/>
                  </a:lnTo>
                  <a:lnTo>
                    <a:pt x="1838" y="2185"/>
                  </a:lnTo>
                  <a:lnTo>
                    <a:pt x="1853" y="2172"/>
                  </a:lnTo>
                  <a:lnTo>
                    <a:pt x="1869" y="2159"/>
                  </a:lnTo>
                  <a:lnTo>
                    <a:pt x="1887" y="2146"/>
                  </a:lnTo>
                  <a:lnTo>
                    <a:pt x="1888" y="2174"/>
                  </a:lnTo>
                  <a:lnTo>
                    <a:pt x="1890" y="2202"/>
                  </a:lnTo>
                  <a:lnTo>
                    <a:pt x="1893" y="2229"/>
                  </a:lnTo>
                  <a:lnTo>
                    <a:pt x="1897" y="2256"/>
                  </a:lnTo>
                  <a:lnTo>
                    <a:pt x="1905" y="2289"/>
                  </a:lnTo>
                  <a:lnTo>
                    <a:pt x="1913" y="2321"/>
                  </a:lnTo>
                  <a:lnTo>
                    <a:pt x="1925" y="2351"/>
                  </a:lnTo>
                  <a:lnTo>
                    <a:pt x="1937" y="2382"/>
                  </a:lnTo>
                  <a:lnTo>
                    <a:pt x="1952" y="2411"/>
                  </a:lnTo>
                  <a:lnTo>
                    <a:pt x="1968" y="2440"/>
                  </a:lnTo>
                  <a:lnTo>
                    <a:pt x="1986" y="2468"/>
                  </a:lnTo>
                  <a:lnTo>
                    <a:pt x="2007" y="2496"/>
                  </a:lnTo>
                  <a:lnTo>
                    <a:pt x="2028" y="2523"/>
                  </a:lnTo>
                  <a:lnTo>
                    <a:pt x="2052" y="2550"/>
                  </a:lnTo>
                  <a:lnTo>
                    <a:pt x="2077" y="2575"/>
                  </a:lnTo>
                  <a:lnTo>
                    <a:pt x="2105" y="2599"/>
                  </a:lnTo>
                  <a:lnTo>
                    <a:pt x="2133" y="2624"/>
                  </a:lnTo>
                  <a:lnTo>
                    <a:pt x="2164" y="2647"/>
                  </a:lnTo>
                  <a:lnTo>
                    <a:pt x="2196" y="2669"/>
                  </a:lnTo>
                  <a:lnTo>
                    <a:pt x="2231" y="2691"/>
                  </a:lnTo>
                  <a:lnTo>
                    <a:pt x="2234" y="2703"/>
                  </a:lnTo>
                  <a:lnTo>
                    <a:pt x="2238" y="2721"/>
                  </a:lnTo>
                  <a:lnTo>
                    <a:pt x="2244" y="2744"/>
                  </a:lnTo>
                  <a:lnTo>
                    <a:pt x="2251" y="2770"/>
                  </a:lnTo>
                  <a:lnTo>
                    <a:pt x="2258" y="2798"/>
                  </a:lnTo>
                  <a:lnTo>
                    <a:pt x="2265" y="2828"/>
                  </a:lnTo>
                  <a:lnTo>
                    <a:pt x="2272" y="2856"/>
                  </a:lnTo>
                  <a:lnTo>
                    <a:pt x="2279" y="2881"/>
                  </a:lnTo>
                  <a:lnTo>
                    <a:pt x="2268" y="2896"/>
                  </a:lnTo>
                  <a:lnTo>
                    <a:pt x="2258" y="2912"/>
                  </a:lnTo>
                  <a:lnTo>
                    <a:pt x="2250" y="2928"/>
                  </a:lnTo>
                  <a:lnTo>
                    <a:pt x="2243" y="2945"/>
                  </a:lnTo>
                  <a:lnTo>
                    <a:pt x="2237" y="2961"/>
                  </a:lnTo>
                  <a:lnTo>
                    <a:pt x="2234" y="2977"/>
                  </a:lnTo>
                  <a:lnTo>
                    <a:pt x="2232" y="2994"/>
                  </a:lnTo>
                  <a:lnTo>
                    <a:pt x="2231" y="3011"/>
                  </a:lnTo>
                  <a:lnTo>
                    <a:pt x="2231" y="3022"/>
                  </a:lnTo>
                  <a:lnTo>
                    <a:pt x="2231" y="3032"/>
                  </a:lnTo>
                  <a:lnTo>
                    <a:pt x="2232" y="3043"/>
                  </a:lnTo>
                  <a:lnTo>
                    <a:pt x="2234" y="3053"/>
                  </a:lnTo>
                  <a:lnTo>
                    <a:pt x="2236" y="3063"/>
                  </a:lnTo>
                  <a:lnTo>
                    <a:pt x="2239" y="3074"/>
                  </a:lnTo>
                  <a:lnTo>
                    <a:pt x="2242" y="3083"/>
                  </a:lnTo>
                  <a:lnTo>
                    <a:pt x="2246" y="3093"/>
                  </a:lnTo>
                  <a:lnTo>
                    <a:pt x="2254" y="3111"/>
                  </a:lnTo>
                  <a:lnTo>
                    <a:pt x="2264" y="3128"/>
                  </a:lnTo>
                  <a:lnTo>
                    <a:pt x="2275" y="3144"/>
                  </a:lnTo>
                  <a:lnTo>
                    <a:pt x="2289" y="3159"/>
                  </a:lnTo>
                  <a:lnTo>
                    <a:pt x="2304" y="3173"/>
                  </a:lnTo>
                  <a:lnTo>
                    <a:pt x="2319" y="3185"/>
                  </a:lnTo>
                  <a:lnTo>
                    <a:pt x="2336" y="3196"/>
                  </a:lnTo>
                  <a:lnTo>
                    <a:pt x="2354" y="3206"/>
                  </a:lnTo>
                  <a:lnTo>
                    <a:pt x="2364" y="3209"/>
                  </a:lnTo>
                  <a:lnTo>
                    <a:pt x="2373" y="3213"/>
                  </a:lnTo>
                  <a:lnTo>
                    <a:pt x="2383" y="3215"/>
                  </a:lnTo>
                  <a:lnTo>
                    <a:pt x="2393" y="3218"/>
                  </a:lnTo>
                  <a:lnTo>
                    <a:pt x="2403" y="3220"/>
                  </a:lnTo>
                  <a:lnTo>
                    <a:pt x="2413" y="3221"/>
                  </a:lnTo>
                  <a:lnTo>
                    <a:pt x="2424" y="3222"/>
                  </a:lnTo>
                  <a:lnTo>
                    <a:pt x="2434" y="3222"/>
                  </a:lnTo>
                  <a:lnTo>
                    <a:pt x="2449" y="3222"/>
                  </a:lnTo>
                  <a:lnTo>
                    <a:pt x="2464" y="3221"/>
                  </a:lnTo>
                  <a:lnTo>
                    <a:pt x="2478" y="3219"/>
                  </a:lnTo>
                  <a:lnTo>
                    <a:pt x="2493" y="3215"/>
                  </a:lnTo>
                  <a:lnTo>
                    <a:pt x="2506" y="3211"/>
                  </a:lnTo>
                  <a:lnTo>
                    <a:pt x="2523" y="3203"/>
                  </a:lnTo>
                  <a:lnTo>
                    <a:pt x="2540" y="3196"/>
                  </a:lnTo>
                  <a:lnTo>
                    <a:pt x="2551" y="3188"/>
                  </a:lnTo>
                  <a:lnTo>
                    <a:pt x="2551" y="3187"/>
                  </a:lnTo>
                  <a:lnTo>
                    <a:pt x="2551" y="3187"/>
                  </a:lnTo>
                  <a:lnTo>
                    <a:pt x="2583" y="2510"/>
                  </a:lnTo>
                  <a:lnTo>
                    <a:pt x="2566" y="2495"/>
                  </a:lnTo>
                  <a:lnTo>
                    <a:pt x="2540" y="2471"/>
                  </a:lnTo>
                  <a:lnTo>
                    <a:pt x="2514" y="2446"/>
                  </a:lnTo>
                  <a:lnTo>
                    <a:pt x="2492" y="2422"/>
                  </a:lnTo>
                  <a:lnTo>
                    <a:pt x="2471" y="2398"/>
                  </a:lnTo>
                  <a:lnTo>
                    <a:pt x="2451" y="2372"/>
                  </a:lnTo>
                  <a:lnTo>
                    <a:pt x="2434" y="2348"/>
                  </a:lnTo>
                  <a:lnTo>
                    <a:pt x="2418" y="2324"/>
                  </a:lnTo>
                  <a:lnTo>
                    <a:pt x="2404" y="2298"/>
                  </a:lnTo>
                  <a:lnTo>
                    <a:pt x="2391" y="2274"/>
                  </a:lnTo>
                  <a:lnTo>
                    <a:pt x="2381" y="2249"/>
                  </a:lnTo>
                  <a:lnTo>
                    <a:pt x="2372" y="2223"/>
                  </a:lnTo>
                  <a:lnTo>
                    <a:pt x="2365" y="2198"/>
                  </a:lnTo>
                  <a:lnTo>
                    <a:pt x="2358" y="2173"/>
                  </a:lnTo>
                  <a:lnTo>
                    <a:pt x="2355" y="2146"/>
                  </a:lnTo>
                  <a:lnTo>
                    <a:pt x="2353" y="2121"/>
                  </a:lnTo>
                  <a:lnTo>
                    <a:pt x="2352" y="2095"/>
                  </a:lnTo>
                  <a:lnTo>
                    <a:pt x="2352" y="2094"/>
                  </a:lnTo>
                  <a:lnTo>
                    <a:pt x="2352" y="2091"/>
                  </a:lnTo>
                  <a:lnTo>
                    <a:pt x="2353" y="2070"/>
                  </a:lnTo>
                  <a:lnTo>
                    <a:pt x="2355" y="2049"/>
                  </a:lnTo>
                  <a:lnTo>
                    <a:pt x="2358" y="2028"/>
                  </a:lnTo>
                  <a:lnTo>
                    <a:pt x="2363" y="2007"/>
                  </a:lnTo>
                  <a:lnTo>
                    <a:pt x="2367" y="1986"/>
                  </a:lnTo>
                  <a:lnTo>
                    <a:pt x="2373" y="1964"/>
                  </a:lnTo>
                  <a:lnTo>
                    <a:pt x="2381" y="1942"/>
                  </a:lnTo>
                  <a:lnTo>
                    <a:pt x="2389" y="1919"/>
                  </a:lnTo>
                  <a:lnTo>
                    <a:pt x="2398" y="1897"/>
                  </a:lnTo>
                  <a:lnTo>
                    <a:pt x="2409" y="1874"/>
                  </a:lnTo>
                  <a:lnTo>
                    <a:pt x="2421" y="1851"/>
                  </a:lnTo>
                  <a:lnTo>
                    <a:pt x="2434" y="1827"/>
                  </a:lnTo>
                  <a:lnTo>
                    <a:pt x="2448" y="1804"/>
                  </a:lnTo>
                  <a:lnTo>
                    <a:pt x="2463" y="1780"/>
                  </a:lnTo>
                  <a:lnTo>
                    <a:pt x="2478" y="1756"/>
                  </a:lnTo>
                  <a:lnTo>
                    <a:pt x="2496" y="1731"/>
                  </a:lnTo>
                  <a:lnTo>
                    <a:pt x="2509" y="1736"/>
                  </a:lnTo>
                  <a:lnTo>
                    <a:pt x="2522" y="1739"/>
                  </a:lnTo>
                  <a:lnTo>
                    <a:pt x="2534" y="1742"/>
                  </a:lnTo>
                  <a:lnTo>
                    <a:pt x="2547" y="1744"/>
                  </a:lnTo>
                  <a:lnTo>
                    <a:pt x="2560" y="1746"/>
                  </a:lnTo>
                  <a:lnTo>
                    <a:pt x="2573" y="1747"/>
                  </a:lnTo>
                  <a:lnTo>
                    <a:pt x="2586" y="1747"/>
                  </a:lnTo>
                  <a:lnTo>
                    <a:pt x="2600" y="1747"/>
                  </a:lnTo>
                  <a:lnTo>
                    <a:pt x="2612" y="1747"/>
                  </a:lnTo>
                  <a:lnTo>
                    <a:pt x="2625" y="1746"/>
                  </a:lnTo>
                  <a:lnTo>
                    <a:pt x="2639" y="1744"/>
                  </a:lnTo>
                  <a:lnTo>
                    <a:pt x="2651" y="1742"/>
                  </a:lnTo>
                  <a:lnTo>
                    <a:pt x="2664" y="1739"/>
                  </a:lnTo>
                  <a:lnTo>
                    <a:pt x="2678" y="1736"/>
                  </a:lnTo>
                  <a:lnTo>
                    <a:pt x="2690" y="1731"/>
                  </a:lnTo>
                  <a:lnTo>
                    <a:pt x="2703" y="1727"/>
                  </a:lnTo>
                  <a:lnTo>
                    <a:pt x="2716" y="1721"/>
                  </a:lnTo>
                  <a:lnTo>
                    <a:pt x="2730" y="1714"/>
                  </a:lnTo>
                  <a:lnTo>
                    <a:pt x="2743" y="1707"/>
                  </a:lnTo>
                  <a:lnTo>
                    <a:pt x="2755" y="1700"/>
                  </a:lnTo>
                  <a:lnTo>
                    <a:pt x="2768" y="1691"/>
                  </a:lnTo>
                  <a:lnTo>
                    <a:pt x="2780" y="1683"/>
                  </a:lnTo>
                  <a:lnTo>
                    <a:pt x="2791" y="1673"/>
                  </a:lnTo>
                  <a:lnTo>
                    <a:pt x="2802" y="1663"/>
                  </a:lnTo>
                  <a:lnTo>
                    <a:pt x="2812" y="1652"/>
                  </a:lnTo>
                  <a:lnTo>
                    <a:pt x="2822" y="1642"/>
                  </a:lnTo>
                  <a:lnTo>
                    <a:pt x="2831" y="1630"/>
                  </a:lnTo>
                  <a:lnTo>
                    <a:pt x="2841" y="1618"/>
                  </a:lnTo>
                  <a:lnTo>
                    <a:pt x="2848" y="1606"/>
                  </a:lnTo>
                  <a:lnTo>
                    <a:pt x="2857" y="1593"/>
                  </a:lnTo>
                  <a:lnTo>
                    <a:pt x="2863" y="1579"/>
                  </a:lnTo>
                  <a:lnTo>
                    <a:pt x="2869" y="1566"/>
                  </a:lnTo>
                  <a:lnTo>
                    <a:pt x="2876" y="1552"/>
                  </a:lnTo>
                  <a:lnTo>
                    <a:pt x="2880" y="1537"/>
                  </a:lnTo>
                  <a:lnTo>
                    <a:pt x="2885" y="1523"/>
                  </a:lnTo>
                  <a:lnTo>
                    <a:pt x="2888" y="1509"/>
                  </a:lnTo>
                  <a:lnTo>
                    <a:pt x="2891" y="1494"/>
                  </a:lnTo>
                  <a:lnTo>
                    <a:pt x="2893" y="1479"/>
                  </a:lnTo>
                  <a:lnTo>
                    <a:pt x="2894" y="1464"/>
                  </a:lnTo>
                  <a:lnTo>
                    <a:pt x="2896" y="1449"/>
                  </a:lnTo>
                  <a:lnTo>
                    <a:pt x="2894" y="1435"/>
                  </a:lnTo>
                  <a:lnTo>
                    <a:pt x="2894" y="1421"/>
                  </a:lnTo>
                  <a:lnTo>
                    <a:pt x="2892" y="1406"/>
                  </a:lnTo>
                  <a:lnTo>
                    <a:pt x="2890" y="1391"/>
                  </a:lnTo>
                  <a:lnTo>
                    <a:pt x="2887" y="1377"/>
                  </a:lnTo>
                  <a:lnTo>
                    <a:pt x="2884" y="1362"/>
                  </a:lnTo>
                  <a:lnTo>
                    <a:pt x="2880" y="1347"/>
                  </a:lnTo>
                  <a:lnTo>
                    <a:pt x="2874" y="1333"/>
                  </a:lnTo>
                  <a:close/>
                  <a:moveTo>
                    <a:pt x="1029" y="485"/>
                  </a:moveTo>
                  <a:lnTo>
                    <a:pt x="1021" y="484"/>
                  </a:lnTo>
                  <a:lnTo>
                    <a:pt x="1015" y="482"/>
                  </a:lnTo>
                  <a:lnTo>
                    <a:pt x="1008" y="480"/>
                  </a:lnTo>
                  <a:lnTo>
                    <a:pt x="1004" y="477"/>
                  </a:lnTo>
                  <a:lnTo>
                    <a:pt x="997" y="472"/>
                  </a:lnTo>
                  <a:lnTo>
                    <a:pt x="993" y="466"/>
                  </a:lnTo>
                  <a:lnTo>
                    <a:pt x="991" y="461"/>
                  </a:lnTo>
                  <a:lnTo>
                    <a:pt x="988" y="456"/>
                  </a:lnTo>
                  <a:lnTo>
                    <a:pt x="986" y="449"/>
                  </a:lnTo>
                  <a:lnTo>
                    <a:pt x="985" y="443"/>
                  </a:lnTo>
                  <a:lnTo>
                    <a:pt x="998" y="442"/>
                  </a:lnTo>
                  <a:lnTo>
                    <a:pt x="1011" y="440"/>
                  </a:lnTo>
                  <a:lnTo>
                    <a:pt x="1022" y="437"/>
                  </a:lnTo>
                  <a:lnTo>
                    <a:pt x="1034" y="432"/>
                  </a:lnTo>
                  <a:lnTo>
                    <a:pt x="1045" y="428"/>
                  </a:lnTo>
                  <a:lnTo>
                    <a:pt x="1057" y="423"/>
                  </a:lnTo>
                  <a:lnTo>
                    <a:pt x="1067" y="417"/>
                  </a:lnTo>
                  <a:lnTo>
                    <a:pt x="1078" y="409"/>
                  </a:lnTo>
                  <a:lnTo>
                    <a:pt x="1087" y="401"/>
                  </a:lnTo>
                  <a:lnTo>
                    <a:pt x="1097" y="392"/>
                  </a:lnTo>
                  <a:lnTo>
                    <a:pt x="1104" y="383"/>
                  </a:lnTo>
                  <a:lnTo>
                    <a:pt x="1113" y="373"/>
                  </a:lnTo>
                  <a:lnTo>
                    <a:pt x="1120" y="363"/>
                  </a:lnTo>
                  <a:lnTo>
                    <a:pt x="1125" y="351"/>
                  </a:lnTo>
                  <a:lnTo>
                    <a:pt x="1132" y="340"/>
                  </a:lnTo>
                  <a:lnTo>
                    <a:pt x="1136" y="327"/>
                  </a:lnTo>
                  <a:lnTo>
                    <a:pt x="1139" y="313"/>
                  </a:lnTo>
                  <a:lnTo>
                    <a:pt x="1142" y="299"/>
                  </a:lnTo>
                  <a:lnTo>
                    <a:pt x="1143" y="286"/>
                  </a:lnTo>
                  <a:lnTo>
                    <a:pt x="1143" y="273"/>
                  </a:lnTo>
                  <a:lnTo>
                    <a:pt x="1142" y="259"/>
                  </a:lnTo>
                  <a:lnTo>
                    <a:pt x="1140" y="247"/>
                  </a:lnTo>
                  <a:lnTo>
                    <a:pt x="1137" y="234"/>
                  </a:lnTo>
                  <a:lnTo>
                    <a:pt x="1134" y="221"/>
                  </a:lnTo>
                  <a:lnTo>
                    <a:pt x="1128" y="209"/>
                  </a:lnTo>
                  <a:lnTo>
                    <a:pt x="1122" y="197"/>
                  </a:lnTo>
                  <a:lnTo>
                    <a:pt x="1116" y="186"/>
                  </a:lnTo>
                  <a:lnTo>
                    <a:pt x="1108" y="175"/>
                  </a:lnTo>
                  <a:lnTo>
                    <a:pt x="1100" y="165"/>
                  </a:lnTo>
                  <a:lnTo>
                    <a:pt x="1091" y="156"/>
                  </a:lnTo>
                  <a:lnTo>
                    <a:pt x="1081" y="147"/>
                  </a:lnTo>
                  <a:lnTo>
                    <a:pt x="1070" y="139"/>
                  </a:lnTo>
                  <a:lnTo>
                    <a:pt x="1074" y="127"/>
                  </a:lnTo>
                  <a:lnTo>
                    <a:pt x="1078" y="117"/>
                  </a:lnTo>
                  <a:lnTo>
                    <a:pt x="1082" y="107"/>
                  </a:lnTo>
                  <a:lnTo>
                    <a:pt x="1085" y="99"/>
                  </a:lnTo>
                  <a:lnTo>
                    <a:pt x="1110" y="102"/>
                  </a:lnTo>
                  <a:lnTo>
                    <a:pt x="1137" y="106"/>
                  </a:lnTo>
                  <a:lnTo>
                    <a:pt x="1165" y="110"/>
                  </a:lnTo>
                  <a:lnTo>
                    <a:pt x="1195" y="116"/>
                  </a:lnTo>
                  <a:lnTo>
                    <a:pt x="1224" y="121"/>
                  </a:lnTo>
                  <a:lnTo>
                    <a:pt x="1253" y="125"/>
                  </a:lnTo>
                  <a:lnTo>
                    <a:pt x="1280" y="130"/>
                  </a:lnTo>
                  <a:lnTo>
                    <a:pt x="1305" y="135"/>
                  </a:lnTo>
                  <a:lnTo>
                    <a:pt x="1284" y="198"/>
                  </a:lnTo>
                  <a:lnTo>
                    <a:pt x="1289" y="201"/>
                  </a:lnTo>
                  <a:lnTo>
                    <a:pt x="1300" y="209"/>
                  </a:lnTo>
                  <a:lnTo>
                    <a:pt x="1307" y="213"/>
                  </a:lnTo>
                  <a:lnTo>
                    <a:pt x="1316" y="216"/>
                  </a:lnTo>
                  <a:lnTo>
                    <a:pt x="1324" y="218"/>
                  </a:lnTo>
                  <a:lnTo>
                    <a:pt x="1334" y="219"/>
                  </a:lnTo>
                  <a:lnTo>
                    <a:pt x="1346" y="219"/>
                  </a:lnTo>
                  <a:lnTo>
                    <a:pt x="1356" y="218"/>
                  </a:lnTo>
                  <a:lnTo>
                    <a:pt x="1364" y="217"/>
                  </a:lnTo>
                  <a:lnTo>
                    <a:pt x="1371" y="216"/>
                  </a:lnTo>
                  <a:lnTo>
                    <a:pt x="1379" y="213"/>
                  </a:lnTo>
                  <a:lnTo>
                    <a:pt x="1381" y="211"/>
                  </a:lnTo>
                  <a:lnTo>
                    <a:pt x="1399" y="155"/>
                  </a:lnTo>
                  <a:lnTo>
                    <a:pt x="1423" y="160"/>
                  </a:lnTo>
                  <a:lnTo>
                    <a:pt x="1453" y="167"/>
                  </a:lnTo>
                  <a:lnTo>
                    <a:pt x="1487" y="176"/>
                  </a:lnTo>
                  <a:lnTo>
                    <a:pt x="1527" y="185"/>
                  </a:lnTo>
                  <a:lnTo>
                    <a:pt x="1539" y="189"/>
                  </a:lnTo>
                  <a:lnTo>
                    <a:pt x="1549" y="190"/>
                  </a:lnTo>
                  <a:lnTo>
                    <a:pt x="1558" y="190"/>
                  </a:lnTo>
                  <a:lnTo>
                    <a:pt x="1567" y="189"/>
                  </a:lnTo>
                  <a:lnTo>
                    <a:pt x="1574" y="187"/>
                  </a:lnTo>
                  <a:lnTo>
                    <a:pt x="1581" y="185"/>
                  </a:lnTo>
                  <a:lnTo>
                    <a:pt x="1588" y="183"/>
                  </a:lnTo>
                  <a:lnTo>
                    <a:pt x="1594" y="181"/>
                  </a:lnTo>
                  <a:lnTo>
                    <a:pt x="1599" y="178"/>
                  </a:lnTo>
                  <a:lnTo>
                    <a:pt x="1608" y="171"/>
                  </a:lnTo>
                  <a:lnTo>
                    <a:pt x="1615" y="164"/>
                  </a:lnTo>
                  <a:lnTo>
                    <a:pt x="1621" y="157"/>
                  </a:lnTo>
                  <a:lnTo>
                    <a:pt x="1626" y="151"/>
                  </a:lnTo>
                  <a:lnTo>
                    <a:pt x="1628" y="148"/>
                  </a:lnTo>
                  <a:lnTo>
                    <a:pt x="1629" y="146"/>
                  </a:lnTo>
                  <a:lnTo>
                    <a:pt x="1634" y="145"/>
                  </a:lnTo>
                  <a:lnTo>
                    <a:pt x="1648" y="146"/>
                  </a:lnTo>
                  <a:lnTo>
                    <a:pt x="1658" y="147"/>
                  </a:lnTo>
                  <a:lnTo>
                    <a:pt x="1668" y="149"/>
                  </a:lnTo>
                  <a:lnTo>
                    <a:pt x="1675" y="153"/>
                  </a:lnTo>
                  <a:lnTo>
                    <a:pt x="1680" y="156"/>
                  </a:lnTo>
                  <a:lnTo>
                    <a:pt x="1689" y="163"/>
                  </a:lnTo>
                  <a:lnTo>
                    <a:pt x="1692" y="168"/>
                  </a:lnTo>
                  <a:lnTo>
                    <a:pt x="1696" y="174"/>
                  </a:lnTo>
                  <a:lnTo>
                    <a:pt x="1699" y="181"/>
                  </a:lnTo>
                  <a:lnTo>
                    <a:pt x="1700" y="191"/>
                  </a:lnTo>
                  <a:lnTo>
                    <a:pt x="1701" y="204"/>
                  </a:lnTo>
                  <a:lnTo>
                    <a:pt x="1700" y="211"/>
                  </a:lnTo>
                  <a:lnTo>
                    <a:pt x="1698" y="219"/>
                  </a:lnTo>
                  <a:lnTo>
                    <a:pt x="1694" y="230"/>
                  </a:lnTo>
                  <a:lnTo>
                    <a:pt x="1690" y="240"/>
                  </a:lnTo>
                  <a:lnTo>
                    <a:pt x="1684" y="251"/>
                  </a:lnTo>
                  <a:lnTo>
                    <a:pt x="1678" y="260"/>
                  </a:lnTo>
                  <a:lnTo>
                    <a:pt x="1673" y="269"/>
                  </a:lnTo>
                  <a:lnTo>
                    <a:pt x="1667" y="274"/>
                  </a:lnTo>
                  <a:lnTo>
                    <a:pt x="1667" y="274"/>
                  </a:lnTo>
                  <a:lnTo>
                    <a:pt x="1659" y="279"/>
                  </a:lnTo>
                  <a:lnTo>
                    <a:pt x="1651" y="285"/>
                  </a:lnTo>
                  <a:lnTo>
                    <a:pt x="1641" y="290"/>
                  </a:lnTo>
                  <a:lnTo>
                    <a:pt x="1630" y="294"/>
                  </a:lnTo>
                  <a:lnTo>
                    <a:pt x="1617" y="298"/>
                  </a:lnTo>
                  <a:lnTo>
                    <a:pt x="1603" y="302"/>
                  </a:lnTo>
                  <a:lnTo>
                    <a:pt x="1589" y="303"/>
                  </a:lnTo>
                  <a:lnTo>
                    <a:pt x="1572" y="304"/>
                  </a:lnTo>
                  <a:lnTo>
                    <a:pt x="1557" y="305"/>
                  </a:lnTo>
                  <a:lnTo>
                    <a:pt x="1543" y="306"/>
                  </a:lnTo>
                  <a:lnTo>
                    <a:pt x="1530" y="308"/>
                  </a:lnTo>
                  <a:lnTo>
                    <a:pt x="1517" y="310"/>
                  </a:lnTo>
                  <a:lnTo>
                    <a:pt x="1504" y="312"/>
                  </a:lnTo>
                  <a:lnTo>
                    <a:pt x="1492" y="316"/>
                  </a:lnTo>
                  <a:lnTo>
                    <a:pt x="1480" y="319"/>
                  </a:lnTo>
                  <a:lnTo>
                    <a:pt x="1470" y="324"/>
                  </a:lnTo>
                  <a:lnTo>
                    <a:pt x="1449" y="333"/>
                  </a:lnTo>
                  <a:lnTo>
                    <a:pt x="1429" y="344"/>
                  </a:lnTo>
                  <a:lnTo>
                    <a:pt x="1412" y="355"/>
                  </a:lnTo>
                  <a:lnTo>
                    <a:pt x="1396" y="367"/>
                  </a:lnTo>
                  <a:lnTo>
                    <a:pt x="1381" y="380"/>
                  </a:lnTo>
                  <a:lnTo>
                    <a:pt x="1370" y="391"/>
                  </a:lnTo>
                  <a:lnTo>
                    <a:pt x="1358" y="402"/>
                  </a:lnTo>
                  <a:lnTo>
                    <a:pt x="1350" y="412"/>
                  </a:lnTo>
                  <a:lnTo>
                    <a:pt x="1337" y="430"/>
                  </a:lnTo>
                  <a:lnTo>
                    <a:pt x="1330" y="440"/>
                  </a:lnTo>
                  <a:lnTo>
                    <a:pt x="1323" y="451"/>
                  </a:lnTo>
                  <a:lnTo>
                    <a:pt x="1303" y="481"/>
                  </a:lnTo>
                  <a:lnTo>
                    <a:pt x="1275" y="526"/>
                  </a:lnTo>
                  <a:lnTo>
                    <a:pt x="1238" y="583"/>
                  </a:lnTo>
                  <a:lnTo>
                    <a:pt x="1233" y="575"/>
                  </a:lnTo>
                  <a:lnTo>
                    <a:pt x="1226" y="567"/>
                  </a:lnTo>
                  <a:lnTo>
                    <a:pt x="1220" y="558"/>
                  </a:lnTo>
                  <a:lnTo>
                    <a:pt x="1214" y="551"/>
                  </a:lnTo>
                  <a:lnTo>
                    <a:pt x="1206" y="543"/>
                  </a:lnTo>
                  <a:lnTo>
                    <a:pt x="1198" y="537"/>
                  </a:lnTo>
                  <a:lnTo>
                    <a:pt x="1190" y="531"/>
                  </a:lnTo>
                  <a:lnTo>
                    <a:pt x="1180" y="525"/>
                  </a:lnTo>
                  <a:lnTo>
                    <a:pt x="1164" y="517"/>
                  </a:lnTo>
                  <a:lnTo>
                    <a:pt x="1147" y="511"/>
                  </a:lnTo>
                  <a:lnTo>
                    <a:pt x="1131" y="504"/>
                  </a:lnTo>
                  <a:lnTo>
                    <a:pt x="1113" y="499"/>
                  </a:lnTo>
                  <a:lnTo>
                    <a:pt x="1094" y="495"/>
                  </a:lnTo>
                  <a:lnTo>
                    <a:pt x="1074" y="492"/>
                  </a:lnTo>
                  <a:lnTo>
                    <a:pt x="1053" y="488"/>
                  </a:lnTo>
                  <a:lnTo>
                    <a:pt x="1029" y="485"/>
                  </a:lnTo>
                  <a:close/>
                  <a:moveTo>
                    <a:pt x="449" y="503"/>
                  </a:moveTo>
                  <a:lnTo>
                    <a:pt x="449" y="502"/>
                  </a:lnTo>
                  <a:lnTo>
                    <a:pt x="449" y="501"/>
                  </a:lnTo>
                  <a:lnTo>
                    <a:pt x="452" y="493"/>
                  </a:lnTo>
                  <a:lnTo>
                    <a:pt x="457" y="485"/>
                  </a:lnTo>
                  <a:lnTo>
                    <a:pt x="461" y="478"/>
                  </a:lnTo>
                  <a:lnTo>
                    <a:pt x="466" y="471"/>
                  </a:lnTo>
                  <a:lnTo>
                    <a:pt x="471" y="464"/>
                  </a:lnTo>
                  <a:lnTo>
                    <a:pt x="478" y="458"/>
                  </a:lnTo>
                  <a:lnTo>
                    <a:pt x="484" y="451"/>
                  </a:lnTo>
                  <a:lnTo>
                    <a:pt x="491" y="447"/>
                  </a:lnTo>
                  <a:lnTo>
                    <a:pt x="499" y="442"/>
                  </a:lnTo>
                  <a:lnTo>
                    <a:pt x="506" y="438"/>
                  </a:lnTo>
                  <a:lnTo>
                    <a:pt x="513" y="435"/>
                  </a:lnTo>
                  <a:lnTo>
                    <a:pt x="522" y="431"/>
                  </a:lnTo>
                  <a:lnTo>
                    <a:pt x="530" y="429"/>
                  </a:lnTo>
                  <a:lnTo>
                    <a:pt x="539" y="428"/>
                  </a:lnTo>
                  <a:lnTo>
                    <a:pt x="548" y="427"/>
                  </a:lnTo>
                  <a:lnTo>
                    <a:pt x="557" y="427"/>
                  </a:lnTo>
                  <a:lnTo>
                    <a:pt x="568" y="427"/>
                  </a:lnTo>
                  <a:lnTo>
                    <a:pt x="579" y="429"/>
                  </a:lnTo>
                  <a:lnTo>
                    <a:pt x="589" y="432"/>
                  </a:lnTo>
                  <a:lnTo>
                    <a:pt x="600" y="437"/>
                  </a:lnTo>
                  <a:lnTo>
                    <a:pt x="609" y="441"/>
                  </a:lnTo>
                  <a:lnTo>
                    <a:pt x="619" y="447"/>
                  </a:lnTo>
                  <a:lnTo>
                    <a:pt x="627" y="454"/>
                  </a:lnTo>
                  <a:lnTo>
                    <a:pt x="635" y="461"/>
                  </a:lnTo>
                  <a:lnTo>
                    <a:pt x="642" y="469"/>
                  </a:lnTo>
                  <a:lnTo>
                    <a:pt x="648" y="478"/>
                  </a:lnTo>
                  <a:lnTo>
                    <a:pt x="654" y="487"/>
                  </a:lnTo>
                  <a:lnTo>
                    <a:pt x="659" y="497"/>
                  </a:lnTo>
                  <a:lnTo>
                    <a:pt x="662" y="507"/>
                  </a:lnTo>
                  <a:lnTo>
                    <a:pt x="664" y="518"/>
                  </a:lnTo>
                  <a:lnTo>
                    <a:pt x="666" y="530"/>
                  </a:lnTo>
                  <a:lnTo>
                    <a:pt x="666" y="541"/>
                  </a:lnTo>
                  <a:lnTo>
                    <a:pt x="665" y="554"/>
                  </a:lnTo>
                  <a:lnTo>
                    <a:pt x="663" y="568"/>
                  </a:lnTo>
                  <a:lnTo>
                    <a:pt x="662" y="570"/>
                  </a:lnTo>
                  <a:lnTo>
                    <a:pt x="660" y="579"/>
                  </a:lnTo>
                  <a:lnTo>
                    <a:pt x="658" y="588"/>
                  </a:lnTo>
                  <a:lnTo>
                    <a:pt x="655" y="595"/>
                  </a:lnTo>
                  <a:lnTo>
                    <a:pt x="651" y="601"/>
                  </a:lnTo>
                  <a:lnTo>
                    <a:pt x="651" y="601"/>
                  </a:lnTo>
                  <a:lnTo>
                    <a:pt x="650" y="601"/>
                  </a:lnTo>
                  <a:lnTo>
                    <a:pt x="665" y="611"/>
                  </a:lnTo>
                  <a:lnTo>
                    <a:pt x="705" y="636"/>
                  </a:lnTo>
                  <a:lnTo>
                    <a:pt x="761" y="673"/>
                  </a:lnTo>
                  <a:lnTo>
                    <a:pt x="828" y="717"/>
                  </a:lnTo>
                  <a:lnTo>
                    <a:pt x="898" y="762"/>
                  </a:lnTo>
                  <a:lnTo>
                    <a:pt x="963" y="805"/>
                  </a:lnTo>
                  <a:lnTo>
                    <a:pt x="1018" y="840"/>
                  </a:lnTo>
                  <a:lnTo>
                    <a:pt x="1054" y="863"/>
                  </a:lnTo>
                  <a:lnTo>
                    <a:pt x="1044" y="879"/>
                  </a:lnTo>
                  <a:lnTo>
                    <a:pt x="1037" y="891"/>
                  </a:lnTo>
                  <a:lnTo>
                    <a:pt x="1029" y="902"/>
                  </a:lnTo>
                  <a:lnTo>
                    <a:pt x="1022" y="915"/>
                  </a:lnTo>
                  <a:lnTo>
                    <a:pt x="1011" y="912"/>
                  </a:lnTo>
                  <a:lnTo>
                    <a:pt x="993" y="908"/>
                  </a:lnTo>
                  <a:lnTo>
                    <a:pt x="971" y="902"/>
                  </a:lnTo>
                  <a:lnTo>
                    <a:pt x="943" y="895"/>
                  </a:lnTo>
                  <a:lnTo>
                    <a:pt x="910" y="887"/>
                  </a:lnTo>
                  <a:lnTo>
                    <a:pt x="876" y="877"/>
                  </a:lnTo>
                  <a:lnTo>
                    <a:pt x="837" y="868"/>
                  </a:lnTo>
                  <a:lnTo>
                    <a:pt x="797" y="857"/>
                  </a:lnTo>
                  <a:lnTo>
                    <a:pt x="449" y="503"/>
                  </a:lnTo>
                  <a:close/>
                  <a:moveTo>
                    <a:pt x="968" y="1004"/>
                  </a:moveTo>
                  <a:lnTo>
                    <a:pt x="963" y="1010"/>
                  </a:lnTo>
                  <a:lnTo>
                    <a:pt x="956" y="1023"/>
                  </a:lnTo>
                  <a:lnTo>
                    <a:pt x="945" y="1041"/>
                  </a:lnTo>
                  <a:lnTo>
                    <a:pt x="934" y="1064"/>
                  </a:lnTo>
                  <a:lnTo>
                    <a:pt x="921" y="1092"/>
                  </a:lnTo>
                  <a:lnTo>
                    <a:pt x="908" y="1123"/>
                  </a:lnTo>
                  <a:lnTo>
                    <a:pt x="903" y="1141"/>
                  </a:lnTo>
                  <a:lnTo>
                    <a:pt x="898" y="1158"/>
                  </a:lnTo>
                  <a:lnTo>
                    <a:pt x="894" y="1177"/>
                  </a:lnTo>
                  <a:lnTo>
                    <a:pt x="889" y="1196"/>
                  </a:lnTo>
                  <a:lnTo>
                    <a:pt x="95" y="804"/>
                  </a:lnTo>
                  <a:lnTo>
                    <a:pt x="95" y="796"/>
                  </a:lnTo>
                  <a:lnTo>
                    <a:pt x="96" y="787"/>
                  </a:lnTo>
                  <a:lnTo>
                    <a:pt x="99" y="778"/>
                  </a:lnTo>
                  <a:lnTo>
                    <a:pt x="102" y="769"/>
                  </a:lnTo>
                  <a:lnTo>
                    <a:pt x="105" y="761"/>
                  </a:lnTo>
                  <a:lnTo>
                    <a:pt x="109" y="754"/>
                  </a:lnTo>
                  <a:lnTo>
                    <a:pt x="113" y="746"/>
                  </a:lnTo>
                  <a:lnTo>
                    <a:pt x="119" y="739"/>
                  </a:lnTo>
                  <a:lnTo>
                    <a:pt x="124" y="732"/>
                  </a:lnTo>
                  <a:lnTo>
                    <a:pt x="130" y="726"/>
                  </a:lnTo>
                  <a:lnTo>
                    <a:pt x="136" y="721"/>
                  </a:lnTo>
                  <a:lnTo>
                    <a:pt x="143" y="715"/>
                  </a:lnTo>
                  <a:lnTo>
                    <a:pt x="150" y="710"/>
                  </a:lnTo>
                  <a:lnTo>
                    <a:pt x="158" y="706"/>
                  </a:lnTo>
                  <a:lnTo>
                    <a:pt x="166" y="703"/>
                  </a:lnTo>
                  <a:lnTo>
                    <a:pt x="174" y="700"/>
                  </a:lnTo>
                  <a:lnTo>
                    <a:pt x="182" y="698"/>
                  </a:lnTo>
                  <a:lnTo>
                    <a:pt x="191" y="696"/>
                  </a:lnTo>
                  <a:lnTo>
                    <a:pt x="200" y="695"/>
                  </a:lnTo>
                  <a:lnTo>
                    <a:pt x="209" y="695"/>
                  </a:lnTo>
                  <a:lnTo>
                    <a:pt x="220" y="696"/>
                  </a:lnTo>
                  <a:lnTo>
                    <a:pt x="231" y="698"/>
                  </a:lnTo>
                  <a:lnTo>
                    <a:pt x="242" y="701"/>
                  </a:lnTo>
                  <a:lnTo>
                    <a:pt x="252" y="705"/>
                  </a:lnTo>
                  <a:lnTo>
                    <a:pt x="262" y="710"/>
                  </a:lnTo>
                  <a:lnTo>
                    <a:pt x="270" y="715"/>
                  </a:lnTo>
                  <a:lnTo>
                    <a:pt x="279" y="722"/>
                  </a:lnTo>
                  <a:lnTo>
                    <a:pt x="287" y="729"/>
                  </a:lnTo>
                  <a:lnTo>
                    <a:pt x="293" y="738"/>
                  </a:lnTo>
                  <a:lnTo>
                    <a:pt x="300" y="746"/>
                  </a:lnTo>
                  <a:lnTo>
                    <a:pt x="306" y="756"/>
                  </a:lnTo>
                  <a:lnTo>
                    <a:pt x="310" y="765"/>
                  </a:lnTo>
                  <a:lnTo>
                    <a:pt x="313" y="776"/>
                  </a:lnTo>
                  <a:lnTo>
                    <a:pt x="317" y="786"/>
                  </a:lnTo>
                  <a:lnTo>
                    <a:pt x="318" y="798"/>
                  </a:lnTo>
                  <a:lnTo>
                    <a:pt x="319" y="809"/>
                  </a:lnTo>
                  <a:lnTo>
                    <a:pt x="318" y="819"/>
                  </a:lnTo>
                  <a:lnTo>
                    <a:pt x="317" y="827"/>
                  </a:lnTo>
                  <a:lnTo>
                    <a:pt x="316" y="831"/>
                  </a:lnTo>
                  <a:lnTo>
                    <a:pt x="971" y="1000"/>
                  </a:lnTo>
                  <a:lnTo>
                    <a:pt x="968" y="1003"/>
                  </a:lnTo>
                  <a:lnTo>
                    <a:pt x="968" y="1004"/>
                  </a:lnTo>
                  <a:close/>
                  <a:moveTo>
                    <a:pt x="1220" y="1529"/>
                  </a:moveTo>
                  <a:lnTo>
                    <a:pt x="1487" y="1117"/>
                  </a:lnTo>
                  <a:lnTo>
                    <a:pt x="1491" y="1108"/>
                  </a:lnTo>
                  <a:lnTo>
                    <a:pt x="1493" y="1100"/>
                  </a:lnTo>
                  <a:lnTo>
                    <a:pt x="1494" y="1091"/>
                  </a:lnTo>
                  <a:lnTo>
                    <a:pt x="1493" y="1083"/>
                  </a:lnTo>
                  <a:lnTo>
                    <a:pt x="1491" y="1075"/>
                  </a:lnTo>
                  <a:lnTo>
                    <a:pt x="1487" y="1067"/>
                  </a:lnTo>
                  <a:lnTo>
                    <a:pt x="1480" y="1061"/>
                  </a:lnTo>
                  <a:lnTo>
                    <a:pt x="1474" y="1054"/>
                  </a:lnTo>
                  <a:lnTo>
                    <a:pt x="1465" y="1050"/>
                  </a:lnTo>
                  <a:lnTo>
                    <a:pt x="1457" y="1048"/>
                  </a:lnTo>
                  <a:lnTo>
                    <a:pt x="1449" y="1048"/>
                  </a:lnTo>
                  <a:lnTo>
                    <a:pt x="1440" y="1048"/>
                  </a:lnTo>
                  <a:lnTo>
                    <a:pt x="1432" y="1051"/>
                  </a:lnTo>
                  <a:lnTo>
                    <a:pt x="1424" y="1056"/>
                  </a:lnTo>
                  <a:lnTo>
                    <a:pt x="1418" y="1061"/>
                  </a:lnTo>
                  <a:lnTo>
                    <a:pt x="1412" y="1068"/>
                  </a:lnTo>
                  <a:lnTo>
                    <a:pt x="1134" y="1498"/>
                  </a:lnTo>
                  <a:lnTo>
                    <a:pt x="1117" y="1491"/>
                  </a:lnTo>
                  <a:lnTo>
                    <a:pt x="1100" y="1481"/>
                  </a:lnTo>
                  <a:lnTo>
                    <a:pt x="1084" y="1469"/>
                  </a:lnTo>
                  <a:lnTo>
                    <a:pt x="1067" y="1458"/>
                  </a:lnTo>
                  <a:lnTo>
                    <a:pt x="1064" y="1455"/>
                  </a:lnTo>
                  <a:lnTo>
                    <a:pt x="1061" y="1453"/>
                  </a:lnTo>
                  <a:lnTo>
                    <a:pt x="1309" y="1073"/>
                  </a:lnTo>
                  <a:lnTo>
                    <a:pt x="1313" y="1065"/>
                  </a:lnTo>
                  <a:lnTo>
                    <a:pt x="1315" y="1057"/>
                  </a:lnTo>
                  <a:lnTo>
                    <a:pt x="1316" y="1048"/>
                  </a:lnTo>
                  <a:lnTo>
                    <a:pt x="1315" y="1040"/>
                  </a:lnTo>
                  <a:lnTo>
                    <a:pt x="1313" y="1031"/>
                  </a:lnTo>
                  <a:lnTo>
                    <a:pt x="1309" y="1024"/>
                  </a:lnTo>
                  <a:lnTo>
                    <a:pt x="1303" y="1018"/>
                  </a:lnTo>
                  <a:lnTo>
                    <a:pt x="1296" y="1011"/>
                  </a:lnTo>
                  <a:lnTo>
                    <a:pt x="1289" y="1007"/>
                  </a:lnTo>
                  <a:lnTo>
                    <a:pt x="1280" y="1005"/>
                  </a:lnTo>
                  <a:lnTo>
                    <a:pt x="1271" y="1004"/>
                  </a:lnTo>
                  <a:lnTo>
                    <a:pt x="1262" y="1005"/>
                  </a:lnTo>
                  <a:lnTo>
                    <a:pt x="1255" y="1008"/>
                  </a:lnTo>
                  <a:lnTo>
                    <a:pt x="1246" y="1012"/>
                  </a:lnTo>
                  <a:lnTo>
                    <a:pt x="1240" y="1018"/>
                  </a:lnTo>
                  <a:lnTo>
                    <a:pt x="1234" y="1024"/>
                  </a:lnTo>
                  <a:lnTo>
                    <a:pt x="999" y="1384"/>
                  </a:lnTo>
                  <a:lnTo>
                    <a:pt x="995" y="1375"/>
                  </a:lnTo>
                  <a:lnTo>
                    <a:pt x="992" y="1367"/>
                  </a:lnTo>
                  <a:lnTo>
                    <a:pt x="988" y="1358"/>
                  </a:lnTo>
                  <a:lnTo>
                    <a:pt x="986" y="1348"/>
                  </a:lnTo>
                  <a:lnTo>
                    <a:pt x="981" y="1327"/>
                  </a:lnTo>
                  <a:lnTo>
                    <a:pt x="978" y="1302"/>
                  </a:lnTo>
                  <a:lnTo>
                    <a:pt x="977" y="1293"/>
                  </a:lnTo>
                  <a:lnTo>
                    <a:pt x="976" y="1285"/>
                  </a:lnTo>
                  <a:lnTo>
                    <a:pt x="976" y="1275"/>
                  </a:lnTo>
                  <a:lnTo>
                    <a:pt x="976" y="1267"/>
                  </a:lnTo>
                  <a:lnTo>
                    <a:pt x="977" y="1247"/>
                  </a:lnTo>
                  <a:lnTo>
                    <a:pt x="980" y="1227"/>
                  </a:lnTo>
                  <a:lnTo>
                    <a:pt x="983" y="1207"/>
                  </a:lnTo>
                  <a:lnTo>
                    <a:pt x="987" y="1188"/>
                  </a:lnTo>
                  <a:lnTo>
                    <a:pt x="993" y="1170"/>
                  </a:lnTo>
                  <a:lnTo>
                    <a:pt x="999" y="1153"/>
                  </a:lnTo>
                  <a:lnTo>
                    <a:pt x="1005" y="1136"/>
                  </a:lnTo>
                  <a:lnTo>
                    <a:pt x="1012" y="1121"/>
                  </a:lnTo>
                  <a:lnTo>
                    <a:pt x="1024" y="1095"/>
                  </a:lnTo>
                  <a:lnTo>
                    <a:pt x="1035" y="1075"/>
                  </a:lnTo>
                  <a:lnTo>
                    <a:pt x="1043" y="1062"/>
                  </a:lnTo>
                  <a:lnTo>
                    <a:pt x="1046" y="1057"/>
                  </a:lnTo>
                  <a:lnTo>
                    <a:pt x="1047" y="1056"/>
                  </a:lnTo>
                  <a:lnTo>
                    <a:pt x="1411" y="491"/>
                  </a:lnTo>
                  <a:lnTo>
                    <a:pt x="1411" y="490"/>
                  </a:lnTo>
                  <a:lnTo>
                    <a:pt x="1414" y="484"/>
                  </a:lnTo>
                  <a:lnTo>
                    <a:pt x="1422" y="474"/>
                  </a:lnTo>
                  <a:lnTo>
                    <a:pt x="1428" y="467"/>
                  </a:lnTo>
                  <a:lnTo>
                    <a:pt x="1435" y="459"/>
                  </a:lnTo>
                  <a:lnTo>
                    <a:pt x="1442" y="451"/>
                  </a:lnTo>
                  <a:lnTo>
                    <a:pt x="1452" y="443"/>
                  </a:lnTo>
                  <a:lnTo>
                    <a:pt x="1462" y="435"/>
                  </a:lnTo>
                  <a:lnTo>
                    <a:pt x="1475" y="427"/>
                  </a:lnTo>
                  <a:lnTo>
                    <a:pt x="1488" y="420"/>
                  </a:lnTo>
                  <a:lnTo>
                    <a:pt x="1502" y="412"/>
                  </a:lnTo>
                  <a:lnTo>
                    <a:pt x="1518" y="407"/>
                  </a:lnTo>
                  <a:lnTo>
                    <a:pt x="1535" y="403"/>
                  </a:lnTo>
                  <a:lnTo>
                    <a:pt x="1553" y="400"/>
                  </a:lnTo>
                  <a:lnTo>
                    <a:pt x="1573" y="399"/>
                  </a:lnTo>
                  <a:lnTo>
                    <a:pt x="1590" y="398"/>
                  </a:lnTo>
                  <a:lnTo>
                    <a:pt x="1606" y="397"/>
                  </a:lnTo>
                  <a:lnTo>
                    <a:pt x="1620" y="394"/>
                  </a:lnTo>
                  <a:lnTo>
                    <a:pt x="1635" y="391"/>
                  </a:lnTo>
                  <a:lnTo>
                    <a:pt x="1648" y="388"/>
                  </a:lnTo>
                  <a:lnTo>
                    <a:pt x="1660" y="384"/>
                  </a:lnTo>
                  <a:lnTo>
                    <a:pt x="1673" y="380"/>
                  </a:lnTo>
                  <a:lnTo>
                    <a:pt x="1683" y="374"/>
                  </a:lnTo>
                  <a:lnTo>
                    <a:pt x="1694" y="369"/>
                  </a:lnTo>
                  <a:lnTo>
                    <a:pt x="1703" y="364"/>
                  </a:lnTo>
                  <a:lnTo>
                    <a:pt x="1713" y="358"/>
                  </a:lnTo>
                  <a:lnTo>
                    <a:pt x="1721" y="352"/>
                  </a:lnTo>
                  <a:lnTo>
                    <a:pt x="1736" y="340"/>
                  </a:lnTo>
                  <a:lnTo>
                    <a:pt x="1748" y="328"/>
                  </a:lnTo>
                  <a:lnTo>
                    <a:pt x="1766" y="339"/>
                  </a:lnTo>
                  <a:lnTo>
                    <a:pt x="1785" y="352"/>
                  </a:lnTo>
                  <a:lnTo>
                    <a:pt x="1806" y="368"/>
                  </a:lnTo>
                  <a:lnTo>
                    <a:pt x="1827" y="387"/>
                  </a:lnTo>
                  <a:lnTo>
                    <a:pt x="1836" y="398"/>
                  </a:lnTo>
                  <a:lnTo>
                    <a:pt x="1847" y="409"/>
                  </a:lnTo>
                  <a:lnTo>
                    <a:pt x="1855" y="421"/>
                  </a:lnTo>
                  <a:lnTo>
                    <a:pt x="1865" y="434"/>
                  </a:lnTo>
                  <a:lnTo>
                    <a:pt x="1872" y="446"/>
                  </a:lnTo>
                  <a:lnTo>
                    <a:pt x="1879" y="461"/>
                  </a:lnTo>
                  <a:lnTo>
                    <a:pt x="1886" y="475"/>
                  </a:lnTo>
                  <a:lnTo>
                    <a:pt x="1891" y="491"/>
                  </a:lnTo>
                  <a:lnTo>
                    <a:pt x="1895" y="505"/>
                  </a:lnTo>
                  <a:lnTo>
                    <a:pt x="1897" y="520"/>
                  </a:lnTo>
                  <a:lnTo>
                    <a:pt x="1899" y="535"/>
                  </a:lnTo>
                  <a:lnTo>
                    <a:pt x="1899" y="551"/>
                  </a:lnTo>
                  <a:lnTo>
                    <a:pt x="1898" y="571"/>
                  </a:lnTo>
                  <a:lnTo>
                    <a:pt x="1895" y="592"/>
                  </a:lnTo>
                  <a:lnTo>
                    <a:pt x="1890" y="613"/>
                  </a:lnTo>
                  <a:lnTo>
                    <a:pt x="1882" y="635"/>
                  </a:lnTo>
                  <a:lnTo>
                    <a:pt x="1874" y="656"/>
                  </a:lnTo>
                  <a:lnTo>
                    <a:pt x="1862" y="680"/>
                  </a:lnTo>
                  <a:lnTo>
                    <a:pt x="1850" y="702"/>
                  </a:lnTo>
                  <a:lnTo>
                    <a:pt x="1835" y="725"/>
                  </a:lnTo>
                  <a:lnTo>
                    <a:pt x="1829" y="736"/>
                  </a:lnTo>
                  <a:lnTo>
                    <a:pt x="1811" y="763"/>
                  </a:lnTo>
                  <a:lnTo>
                    <a:pt x="1785" y="804"/>
                  </a:lnTo>
                  <a:lnTo>
                    <a:pt x="1752" y="856"/>
                  </a:lnTo>
                  <a:lnTo>
                    <a:pt x="1292" y="1549"/>
                  </a:lnTo>
                  <a:lnTo>
                    <a:pt x="1220" y="1529"/>
                  </a:lnTo>
                  <a:close/>
                  <a:moveTo>
                    <a:pt x="1895" y="2028"/>
                  </a:moveTo>
                  <a:lnTo>
                    <a:pt x="1876" y="2039"/>
                  </a:lnTo>
                  <a:lnTo>
                    <a:pt x="1858" y="2050"/>
                  </a:lnTo>
                  <a:lnTo>
                    <a:pt x="1841" y="2062"/>
                  </a:lnTo>
                  <a:lnTo>
                    <a:pt x="1825" y="2075"/>
                  </a:lnTo>
                  <a:lnTo>
                    <a:pt x="1809" y="2088"/>
                  </a:lnTo>
                  <a:lnTo>
                    <a:pt x="1793" y="2102"/>
                  </a:lnTo>
                  <a:lnTo>
                    <a:pt x="1778" y="2116"/>
                  </a:lnTo>
                  <a:lnTo>
                    <a:pt x="1765" y="2129"/>
                  </a:lnTo>
                  <a:lnTo>
                    <a:pt x="1752" y="2143"/>
                  </a:lnTo>
                  <a:lnTo>
                    <a:pt x="1739" y="2157"/>
                  </a:lnTo>
                  <a:lnTo>
                    <a:pt x="1728" y="2171"/>
                  </a:lnTo>
                  <a:lnTo>
                    <a:pt x="1718" y="2184"/>
                  </a:lnTo>
                  <a:lnTo>
                    <a:pt x="1700" y="2210"/>
                  </a:lnTo>
                  <a:lnTo>
                    <a:pt x="1687" y="2231"/>
                  </a:lnTo>
                  <a:lnTo>
                    <a:pt x="1652" y="2210"/>
                  </a:lnTo>
                  <a:lnTo>
                    <a:pt x="1597" y="2176"/>
                  </a:lnTo>
                  <a:lnTo>
                    <a:pt x="1531" y="2134"/>
                  </a:lnTo>
                  <a:lnTo>
                    <a:pt x="1456" y="2087"/>
                  </a:lnTo>
                  <a:lnTo>
                    <a:pt x="1380" y="2040"/>
                  </a:lnTo>
                  <a:lnTo>
                    <a:pt x="1307" y="1994"/>
                  </a:lnTo>
                  <a:lnTo>
                    <a:pt x="1245" y="1954"/>
                  </a:lnTo>
                  <a:lnTo>
                    <a:pt x="1199" y="1925"/>
                  </a:lnTo>
                  <a:lnTo>
                    <a:pt x="1200" y="1914"/>
                  </a:lnTo>
                  <a:lnTo>
                    <a:pt x="1202" y="1902"/>
                  </a:lnTo>
                  <a:lnTo>
                    <a:pt x="1205" y="1892"/>
                  </a:lnTo>
                  <a:lnTo>
                    <a:pt x="1211" y="1881"/>
                  </a:lnTo>
                  <a:lnTo>
                    <a:pt x="1215" y="1874"/>
                  </a:lnTo>
                  <a:lnTo>
                    <a:pt x="1220" y="1868"/>
                  </a:lnTo>
                  <a:lnTo>
                    <a:pt x="1226" y="1861"/>
                  </a:lnTo>
                  <a:lnTo>
                    <a:pt x="1233" y="1856"/>
                  </a:lnTo>
                  <a:lnTo>
                    <a:pt x="1240" y="1852"/>
                  </a:lnTo>
                  <a:lnTo>
                    <a:pt x="1247" y="1848"/>
                  </a:lnTo>
                  <a:lnTo>
                    <a:pt x="1255" y="1844"/>
                  </a:lnTo>
                  <a:lnTo>
                    <a:pt x="1262" y="1842"/>
                  </a:lnTo>
                  <a:lnTo>
                    <a:pt x="1271" y="1840"/>
                  </a:lnTo>
                  <a:lnTo>
                    <a:pt x="1279" y="1839"/>
                  </a:lnTo>
                  <a:lnTo>
                    <a:pt x="1287" y="1839"/>
                  </a:lnTo>
                  <a:lnTo>
                    <a:pt x="1296" y="1840"/>
                  </a:lnTo>
                  <a:lnTo>
                    <a:pt x="1303" y="1841"/>
                  </a:lnTo>
                  <a:lnTo>
                    <a:pt x="1312" y="1844"/>
                  </a:lnTo>
                  <a:lnTo>
                    <a:pt x="1320" y="1848"/>
                  </a:lnTo>
                  <a:lnTo>
                    <a:pt x="1328" y="1851"/>
                  </a:lnTo>
                  <a:lnTo>
                    <a:pt x="1338" y="1858"/>
                  </a:lnTo>
                  <a:lnTo>
                    <a:pt x="1346" y="1867"/>
                  </a:lnTo>
                  <a:lnTo>
                    <a:pt x="1355" y="1876"/>
                  </a:lnTo>
                  <a:lnTo>
                    <a:pt x="1361" y="1887"/>
                  </a:lnTo>
                  <a:lnTo>
                    <a:pt x="1365" y="1898"/>
                  </a:lnTo>
                  <a:lnTo>
                    <a:pt x="1369" y="1910"/>
                  </a:lnTo>
                  <a:lnTo>
                    <a:pt x="1370" y="1923"/>
                  </a:lnTo>
                  <a:lnTo>
                    <a:pt x="1370" y="1934"/>
                  </a:lnTo>
                  <a:lnTo>
                    <a:pt x="1362" y="1970"/>
                  </a:lnTo>
                  <a:lnTo>
                    <a:pt x="1680" y="2040"/>
                  </a:lnTo>
                  <a:lnTo>
                    <a:pt x="1695" y="2005"/>
                  </a:lnTo>
                  <a:lnTo>
                    <a:pt x="1702" y="1989"/>
                  </a:lnTo>
                  <a:lnTo>
                    <a:pt x="1710" y="1973"/>
                  </a:lnTo>
                  <a:lnTo>
                    <a:pt x="1717" y="1958"/>
                  </a:lnTo>
                  <a:lnTo>
                    <a:pt x="1726" y="1945"/>
                  </a:lnTo>
                  <a:lnTo>
                    <a:pt x="1735" y="1931"/>
                  </a:lnTo>
                  <a:lnTo>
                    <a:pt x="1745" y="1917"/>
                  </a:lnTo>
                  <a:lnTo>
                    <a:pt x="1754" y="1905"/>
                  </a:lnTo>
                  <a:lnTo>
                    <a:pt x="1765" y="1892"/>
                  </a:lnTo>
                  <a:lnTo>
                    <a:pt x="1775" y="1880"/>
                  </a:lnTo>
                  <a:lnTo>
                    <a:pt x="1787" y="1869"/>
                  </a:lnTo>
                  <a:lnTo>
                    <a:pt x="1799" y="1858"/>
                  </a:lnTo>
                  <a:lnTo>
                    <a:pt x="1812" y="1848"/>
                  </a:lnTo>
                  <a:lnTo>
                    <a:pt x="1826" y="1837"/>
                  </a:lnTo>
                  <a:lnTo>
                    <a:pt x="1839" y="1827"/>
                  </a:lnTo>
                  <a:lnTo>
                    <a:pt x="1854" y="1818"/>
                  </a:lnTo>
                  <a:lnTo>
                    <a:pt x="1869" y="1810"/>
                  </a:lnTo>
                  <a:lnTo>
                    <a:pt x="1894" y="1816"/>
                  </a:lnTo>
                  <a:lnTo>
                    <a:pt x="1916" y="1822"/>
                  </a:lnTo>
                  <a:lnTo>
                    <a:pt x="1933" y="1827"/>
                  </a:lnTo>
                  <a:lnTo>
                    <a:pt x="1946" y="1831"/>
                  </a:lnTo>
                  <a:lnTo>
                    <a:pt x="1937" y="1857"/>
                  </a:lnTo>
                  <a:lnTo>
                    <a:pt x="1929" y="1882"/>
                  </a:lnTo>
                  <a:lnTo>
                    <a:pt x="1921" y="1908"/>
                  </a:lnTo>
                  <a:lnTo>
                    <a:pt x="1914" y="1932"/>
                  </a:lnTo>
                  <a:lnTo>
                    <a:pt x="1909" y="1957"/>
                  </a:lnTo>
                  <a:lnTo>
                    <a:pt x="1904" y="1981"/>
                  </a:lnTo>
                  <a:lnTo>
                    <a:pt x="1898" y="2005"/>
                  </a:lnTo>
                  <a:lnTo>
                    <a:pt x="1895" y="2028"/>
                  </a:lnTo>
                  <a:close/>
                  <a:moveTo>
                    <a:pt x="2257" y="2091"/>
                  </a:moveTo>
                  <a:lnTo>
                    <a:pt x="2258" y="2122"/>
                  </a:lnTo>
                  <a:lnTo>
                    <a:pt x="2261" y="2152"/>
                  </a:lnTo>
                  <a:lnTo>
                    <a:pt x="2265" y="2182"/>
                  </a:lnTo>
                  <a:lnTo>
                    <a:pt x="2270" y="2212"/>
                  </a:lnTo>
                  <a:lnTo>
                    <a:pt x="2278" y="2241"/>
                  </a:lnTo>
                  <a:lnTo>
                    <a:pt x="2288" y="2270"/>
                  </a:lnTo>
                  <a:lnTo>
                    <a:pt x="2299" y="2300"/>
                  </a:lnTo>
                  <a:lnTo>
                    <a:pt x="2313" y="2328"/>
                  </a:lnTo>
                  <a:lnTo>
                    <a:pt x="2328" y="2357"/>
                  </a:lnTo>
                  <a:lnTo>
                    <a:pt x="2345" y="2385"/>
                  </a:lnTo>
                  <a:lnTo>
                    <a:pt x="2364" y="2412"/>
                  </a:lnTo>
                  <a:lnTo>
                    <a:pt x="2385" y="2441"/>
                  </a:lnTo>
                  <a:lnTo>
                    <a:pt x="2407" y="2468"/>
                  </a:lnTo>
                  <a:lnTo>
                    <a:pt x="2431" y="2496"/>
                  </a:lnTo>
                  <a:lnTo>
                    <a:pt x="2457" y="2523"/>
                  </a:lnTo>
                  <a:lnTo>
                    <a:pt x="2486" y="2551"/>
                  </a:lnTo>
                  <a:lnTo>
                    <a:pt x="2485" y="2578"/>
                  </a:lnTo>
                  <a:lnTo>
                    <a:pt x="2482" y="2633"/>
                  </a:lnTo>
                  <a:lnTo>
                    <a:pt x="2478" y="2707"/>
                  </a:lnTo>
                  <a:lnTo>
                    <a:pt x="2475" y="2794"/>
                  </a:lnTo>
                  <a:lnTo>
                    <a:pt x="2471" y="2886"/>
                  </a:lnTo>
                  <a:lnTo>
                    <a:pt x="2467" y="2976"/>
                  </a:lnTo>
                  <a:lnTo>
                    <a:pt x="2463" y="3058"/>
                  </a:lnTo>
                  <a:lnTo>
                    <a:pt x="2460" y="3124"/>
                  </a:lnTo>
                  <a:lnTo>
                    <a:pt x="2448" y="3126"/>
                  </a:lnTo>
                  <a:lnTo>
                    <a:pt x="2436" y="3126"/>
                  </a:lnTo>
                  <a:lnTo>
                    <a:pt x="2425" y="3126"/>
                  </a:lnTo>
                  <a:lnTo>
                    <a:pt x="2414" y="3124"/>
                  </a:lnTo>
                  <a:lnTo>
                    <a:pt x="2403" y="3121"/>
                  </a:lnTo>
                  <a:lnTo>
                    <a:pt x="2393" y="3117"/>
                  </a:lnTo>
                  <a:lnTo>
                    <a:pt x="2383" y="3113"/>
                  </a:lnTo>
                  <a:lnTo>
                    <a:pt x="2374" y="3106"/>
                  </a:lnTo>
                  <a:lnTo>
                    <a:pt x="2366" y="3100"/>
                  </a:lnTo>
                  <a:lnTo>
                    <a:pt x="2357" y="3093"/>
                  </a:lnTo>
                  <a:lnTo>
                    <a:pt x="2351" y="3084"/>
                  </a:lnTo>
                  <a:lnTo>
                    <a:pt x="2345" y="3076"/>
                  </a:lnTo>
                  <a:lnTo>
                    <a:pt x="2338" y="3066"/>
                  </a:lnTo>
                  <a:lnTo>
                    <a:pt x="2334" y="3057"/>
                  </a:lnTo>
                  <a:lnTo>
                    <a:pt x="2331" y="3046"/>
                  </a:lnTo>
                  <a:lnTo>
                    <a:pt x="2328" y="3036"/>
                  </a:lnTo>
                  <a:lnTo>
                    <a:pt x="2327" y="3024"/>
                  </a:lnTo>
                  <a:lnTo>
                    <a:pt x="2327" y="3012"/>
                  </a:lnTo>
                  <a:lnTo>
                    <a:pt x="2327" y="3004"/>
                  </a:lnTo>
                  <a:lnTo>
                    <a:pt x="2328" y="2994"/>
                  </a:lnTo>
                  <a:lnTo>
                    <a:pt x="2330" y="2986"/>
                  </a:lnTo>
                  <a:lnTo>
                    <a:pt x="2332" y="2977"/>
                  </a:lnTo>
                  <a:lnTo>
                    <a:pt x="2336" y="2967"/>
                  </a:lnTo>
                  <a:lnTo>
                    <a:pt x="2342" y="2957"/>
                  </a:lnTo>
                  <a:lnTo>
                    <a:pt x="2346" y="2949"/>
                  </a:lnTo>
                  <a:lnTo>
                    <a:pt x="2352" y="2940"/>
                  </a:lnTo>
                  <a:lnTo>
                    <a:pt x="2358" y="2933"/>
                  </a:lnTo>
                  <a:lnTo>
                    <a:pt x="2367" y="2927"/>
                  </a:lnTo>
                  <a:lnTo>
                    <a:pt x="2375" y="2920"/>
                  </a:lnTo>
                  <a:lnTo>
                    <a:pt x="2385" y="2915"/>
                  </a:lnTo>
                  <a:lnTo>
                    <a:pt x="2313" y="2630"/>
                  </a:lnTo>
                  <a:lnTo>
                    <a:pt x="2296" y="2621"/>
                  </a:lnTo>
                  <a:lnTo>
                    <a:pt x="2276" y="2608"/>
                  </a:lnTo>
                  <a:lnTo>
                    <a:pt x="2256" y="2596"/>
                  </a:lnTo>
                  <a:lnTo>
                    <a:pt x="2238" y="2584"/>
                  </a:lnTo>
                  <a:lnTo>
                    <a:pt x="2220" y="2571"/>
                  </a:lnTo>
                  <a:lnTo>
                    <a:pt x="2203" y="2558"/>
                  </a:lnTo>
                  <a:lnTo>
                    <a:pt x="2187" y="2546"/>
                  </a:lnTo>
                  <a:lnTo>
                    <a:pt x="2171" y="2533"/>
                  </a:lnTo>
                  <a:lnTo>
                    <a:pt x="2155" y="2519"/>
                  </a:lnTo>
                  <a:lnTo>
                    <a:pt x="2140" y="2505"/>
                  </a:lnTo>
                  <a:lnTo>
                    <a:pt x="2127" y="2492"/>
                  </a:lnTo>
                  <a:lnTo>
                    <a:pt x="2113" y="2478"/>
                  </a:lnTo>
                  <a:lnTo>
                    <a:pt x="2100" y="2464"/>
                  </a:lnTo>
                  <a:lnTo>
                    <a:pt x="2089" y="2449"/>
                  </a:lnTo>
                  <a:lnTo>
                    <a:pt x="2077" y="2435"/>
                  </a:lnTo>
                  <a:lnTo>
                    <a:pt x="2067" y="2420"/>
                  </a:lnTo>
                  <a:lnTo>
                    <a:pt x="2056" y="2404"/>
                  </a:lnTo>
                  <a:lnTo>
                    <a:pt x="2047" y="2389"/>
                  </a:lnTo>
                  <a:lnTo>
                    <a:pt x="2038" y="2373"/>
                  </a:lnTo>
                  <a:lnTo>
                    <a:pt x="2030" y="2358"/>
                  </a:lnTo>
                  <a:lnTo>
                    <a:pt x="2023" y="2342"/>
                  </a:lnTo>
                  <a:lnTo>
                    <a:pt x="2015" y="2325"/>
                  </a:lnTo>
                  <a:lnTo>
                    <a:pt x="2009" y="2309"/>
                  </a:lnTo>
                  <a:lnTo>
                    <a:pt x="2004" y="2292"/>
                  </a:lnTo>
                  <a:lnTo>
                    <a:pt x="1998" y="2275"/>
                  </a:lnTo>
                  <a:lnTo>
                    <a:pt x="1994" y="2257"/>
                  </a:lnTo>
                  <a:lnTo>
                    <a:pt x="1990" y="2240"/>
                  </a:lnTo>
                  <a:lnTo>
                    <a:pt x="1987" y="2222"/>
                  </a:lnTo>
                  <a:lnTo>
                    <a:pt x="1985" y="2204"/>
                  </a:lnTo>
                  <a:lnTo>
                    <a:pt x="1983" y="2185"/>
                  </a:lnTo>
                  <a:lnTo>
                    <a:pt x="1981" y="2168"/>
                  </a:lnTo>
                  <a:lnTo>
                    <a:pt x="1980" y="2148"/>
                  </a:lnTo>
                  <a:lnTo>
                    <a:pt x="1980" y="2129"/>
                  </a:lnTo>
                  <a:lnTo>
                    <a:pt x="1981" y="2112"/>
                  </a:lnTo>
                  <a:lnTo>
                    <a:pt x="1983" y="2094"/>
                  </a:lnTo>
                  <a:lnTo>
                    <a:pt x="1984" y="2076"/>
                  </a:lnTo>
                  <a:lnTo>
                    <a:pt x="1986" y="2057"/>
                  </a:lnTo>
                  <a:lnTo>
                    <a:pt x="1992" y="2020"/>
                  </a:lnTo>
                  <a:lnTo>
                    <a:pt x="1999" y="1981"/>
                  </a:lnTo>
                  <a:lnTo>
                    <a:pt x="2010" y="1942"/>
                  </a:lnTo>
                  <a:lnTo>
                    <a:pt x="2021" y="1900"/>
                  </a:lnTo>
                  <a:lnTo>
                    <a:pt x="2036" y="1859"/>
                  </a:lnTo>
                  <a:lnTo>
                    <a:pt x="2052" y="1817"/>
                  </a:lnTo>
                  <a:lnTo>
                    <a:pt x="2072" y="1767"/>
                  </a:lnTo>
                  <a:lnTo>
                    <a:pt x="1382" y="1574"/>
                  </a:lnTo>
                  <a:lnTo>
                    <a:pt x="1626" y="1205"/>
                  </a:lnTo>
                  <a:lnTo>
                    <a:pt x="1666" y="1231"/>
                  </a:lnTo>
                  <a:lnTo>
                    <a:pt x="1713" y="1259"/>
                  </a:lnTo>
                  <a:lnTo>
                    <a:pt x="1765" y="1292"/>
                  </a:lnTo>
                  <a:lnTo>
                    <a:pt x="1821" y="1327"/>
                  </a:lnTo>
                  <a:lnTo>
                    <a:pt x="1881" y="1364"/>
                  </a:lnTo>
                  <a:lnTo>
                    <a:pt x="1942" y="1402"/>
                  </a:lnTo>
                  <a:lnTo>
                    <a:pt x="2005" y="1440"/>
                  </a:lnTo>
                  <a:lnTo>
                    <a:pt x="2067" y="1479"/>
                  </a:lnTo>
                  <a:lnTo>
                    <a:pt x="2127" y="1516"/>
                  </a:lnTo>
                  <a:lnTo>
                    <a:pt x="2185" y="1552"/>
                  </a:lnTo>
                  <a:lnTo>
                    <a:pt x="2238" y="1586"/>
                  </a:lnTo>
                  <a:lnTo>
                    <a:pt x="2288" y="1615"/>
                  </a:lnTo>
                  <a:lnTo>
                    <a:pt x="2330" y="1642"/>
                  </a:lnTo>
                  <a:lnTo>
                    <a:pt x="2366" y="1664"/>
                  </a:lnTo>
                  <a:lnTo>
                    <a:pt x="2392" y="1681"/>
                  </a:lnTo>
                  <a:lnTo>
                    <a:pt x="2409" y="1691"/>
                  </a:lnTo>
                  <a:lnTo>
                    <a:pt x="2391" y="1718"/>
                  </a:lnTo>
                  <a:lnTo>
                    <a:pt x="2374" y="1743"/>
                  </a:lnTo>
                  <a:lnTo>
                    <a:pt x="2358" y="1769"/>
                  </a:lnTo>
                  <a:lnTo>
                    <a:pt x="2345" y="1795"/>
                  </a:lnTo>
                  <a:lnTo>
                    <a:pt x="2331" y="1821"/>
                  </a:lnTo>
                  <a:lnTo>
                    <a:pt x="2318" y="1846"/>
                  </a:lnTo>
                  <a:lnTo>
                    <a:pt x="2307" y="1872"/>
                  </a:lnTo>
                  <a:lnTo>
                    <a:pt x="2297" y="1896"/>
                  </a:lnTo>
                  <a:lnTo>
                    <a:pt x="2288" y="1921"/>
                  </a:lnTo>
                  <a:lnTo>
                    <a:pt x="2281" y="1947"/>
                  </a:lnTo>
                  <a:lnTo>
                    <a:pt x="2274" y="1971"/>
                  </a:lnTo>
                  <a:lnTo>
                    <a:pt x="2268" y="1995"/>
                  </a:lnTo>
                  <a:lnTo>
                    <a:pt x="2264" y="2020"/>
                  </a:lnTo>
                  <a:lnTo>
                    <a:pt x="2261" y="2044"/>
                  </a:lnTo>
                  <a:lnTo>
                    <a:pt x="2258" y="2068"/>
                  </a:lnTo>
                  <a:lnTo>
                    <a:pt x="2257" y="20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CH"/>
            </a:p>
          </p:txBody>
        </p:sp>
        <p:sp>
          <p:nvSpPr>
            <p:cNvPr id="57" name="Freeform 15"/>
            <p:cNvSpPr>
              <a:spLocks noEditPoints="1"/>
            </p:cNvSpPr>
            <p:nvPr userDrawn="1"/>
          </p:nvSpPr>
          <p:spPr bwMode="auto">
            <a:xfrm>
              <a:off x="2013" y="86"/>
              <a:ext cx="414" cy="460"/>
            </a:xfrm>
            <a:custGeom>
              <a:avLst/>
              <a:gdLst>
                <a:gd name="T0" fmla="*/ 2728 w 2896"/>
                <a:gd name="T1" fmla="*/ 1173 h 3224"/>
                <a:gd name="T2" fmla="*/ 2105 w 2896"/>
                <a:gd name="T3" fmla="*/ 853 h 3224"/>
                <a:gd name="T4" fmla="*/ 2265 w 2896"/>
                <a:gd name="T5" fmla="*/ 829 h 3224"/>
                <a:gd name="T6" fmla="*/ 2262 w 2896"/>
                <a:gd name="T7" fmla="*/ 679 h 3224"/>
                <a:gd name="T8" fmla="*/ 2023 w 2896"/>
                <a:gd name="T9" fmla="*/ 802 h 3224"/>
                <a:gd name="T10" fmla="*/ 2133 w 2896"/>
                <a:gd name="T11" fmla="*/ 1046 h 3224"/>
                <a:gd name="T12" fmla="*/ 2753 w 2896"/>
                <a:gd name="T13" fmla="*/ 1583 h 3224"/>
                <a:gd name="T14" fmla="*/ 2471 w 2896"/>
                <a:gd name="T15" fmla="*/ 1618 h 3224"/>
                <a:gd name="T16" fmla="*/ 1885 w 2896"/>
                <a:gd name="T17" fmla="*/ 824 h 3224"/>
                <a:gd name="T18" fmla="*/ 1974 w 2896"/>
                <a:gd name="T19" fmla="*/ 441 h 3224"/>
                <a:gd name="T20" fmla="*/ 1790 w 2896"/>
                <a:gd name="T21" fmla="*/ 158 h 3224"/>
                <a:gd name="T22" fmla="*/ 1608 w 2896"/>
                <a:gd name="T23" fmla="*/ 55 h 3224"/>
                <a:gd name="T24" fmla="*/ 1195 w 2896"/>
                <a:gd name="T25" fmla="*/ 20 h 3224"/>
                <a:gd name="T26" fmla="*/ 1012 w 2896"/>
                <a:gd name="T27" fmla="*/ 215 h 3224"/>
                <a:gd name="T28" fmla="*/ 1016 w 2896"/>
                <a:gd name="T29" fmla="*/ 338 h 3224"/>
                <a:gd name="T30" fmla="*/ 902 w 2896"/>
                <a:gd name="T31" fmla="*/ 494 h 3224"/>
                <a:gd name="T32" fmla="*/ 1156 w 2896"/>
                <a:gd name="T33" fmla="*/ 630 h 3224"/>
                <a:gd name="T34" fmla="*/ 689 w 2896"/>
                <a:gd name="T35" fmla="*/ 382 h 3224"/>
                <a:gd name="T36" fmla="*/ 374 w 2896"/>
                <a:gd name="T37" fmla="*/ 439 h 3224"/>
                <a:gd name="T38" fmla="*/ 381 w 2896"/>
                <a:gd name="T39" fmla="*/ 696 h 3224"/>
                <a:gd name="T40" fmla="*/ 76 w 2896"/>
                <a:gd name="T41" fmla="*/ 647 h 3224"/>
                <a:gd name="T42" fmla="*/ 886 w 2896"/>
                <a:gd name="T43" fmla="*/ 1332 h 3224"/>
                <a:gd name="T44" fmla="*/ 1127 w 2896"/>
                <a:gd name="T45" fmla="*/ 1598 h 3224"/>
                <a:gd name="T46" fmla="*/ 1611 w 2896"/>
                <a:gd name="T47" fmla="*/ 1931 h 3224"/>
                <a:gd name="T48" fmla="*/ 1308 w 2896"/>
                <a:gd name="T49" fmla="*/ 1750 h 3224"/>
                <a:gd name="T50" fmla="*/ 1108 w 2896"/>
                <a:gd name="T51" fmla="*/ 1922 h 3224"/>
                <a:gd name="T52" fmla="*/ 1870 w 2896"/>
                <a:gd name="T53" fmla="*/ 2159 h 3224"/>
                <a:gd name="T54" fmla="*/ 2231 w 2896"/>
                <a:gd name="T55" fmla="*/ 2692 h 3224"/>
                <a:gd name="T56" fmla="*/ 2236 w 2896"/>
                <a:gd name="T57" fmla="*/ 3064 h 3224"/>
                <a:gd name="T58" fmla="*/ 2465 w 2896"/>
                <a:gd name="T59" fmla="*/ 3222 h 3224"/>
                <a:gd name="T60" fmla="*/ 2372 w 2896"/>
                <a:gd name="T61" fmla="*/ 2224 h 3224"/>
                <a:gd name="T62" fmla="*/ 2463 w 2896"/>
                <a:gd name="T63" fmla="*/ 1781 h 3224"/>
                <a:gd name="T64" fmla="*/ 2743 w 2896"/>
                <a:gd name="T65" fmla="*/ 1708 h 3224"/>
                <a:gd name="T66" fmla="*/ 2896 w 2896"/>
                <a:gd name="T67" fmla="*/ 1451 h 3224"/>
                <a:gd name="T68" fmla="*/ 1011 w 2896"/>
                <a:gd name="T69" fmla="*/ 440 h 3224"/>
                <a:gd name="T70" fmla="*/ 1137 w 2896"/>
                <a:gd name="T71" fmla="*/ 234 h 3224"/>
                <a:gd name="T72" fmla="*/ 1306 w 2896"/>
                <a:gd name="T73" fmla="*/ 136 h 3224"/>
                <a:gd name="T74" fmla="*/ 1558 w 2896"/>
                <a:gd name="T75" fmla="*/ 190 h 3224"/>
                <a:gd name="T76" fmla="*/ 1696 w 2896"/>
                <a:gd name="T77" fmla="*/ 175 h 3224"/>
                <a:gd name="T78" fmla="*/ 1557 w 2896"/>
                <a:gd name="T79" fmla="*/ 305 h 3224"/>
                <a:gd name="T80" fmla="*/ 1239 w 2896"/>
                <a:gd name="T81" fmla="*/ 584 h 3224"/>
                <a:gd name="T82" fmla="*/ 457 w 2896"/>
                <a:gd name="T83" fmla="*/ 485 h 3224"/>
                <a:gd name="T84" fmla="*/ 627 w 2896"/>
                <a:gd name="T85" fmla="*/ 455 h 3224"/>
                <a:gd name="T86" fmla="*/ 761 w 2896"/>
                <a:gd name="T87" fmla="*/ 674 h 3224"/>
                <a:gd name="T88" fmla="*/ 956 w 2896"/>
                <a:gd name="T89" fmla="*/ 1024 h 3224"/>
                <a:gd name="T90" fmla="*/ 143 w 2896"/>
                <a:gd name="T91" fmla="*/ 716 h 3224"/>
                <a:gd name="T92" fmla="*/ 314 w 2896"/>
                <a:gd name="T93" fmla="*/ 777 h 3224"/>
                <a:gd name="T94" fmla="*/ 1457 w 2896"/>
                <a:gd name="T95" fmla="*/ 1049 h 3224"/>
                <a:gd name="T96" fmla="*/ 1303 w 2896"/>
                <a:gd name="T97" fmla="*/ 1018 h 3224"/>
                <a:gd name="T98" fmla="*/ 978 w 2896"/>
                <a:gd name="T99" fmla="*/ 1247 h 3224"/>
                <a:gd name="T100" fmla="*/ 1463 w 2896"/>
                <a:gd name="T101" fmla="*/ 436 h 3224"/>
                <a:gd name="T102" fmla="*/ 1748 w 2896"/>
                <a:gd name="T103" fmla="*/ 328 h 3224"/>
                <a:gd name="T104" fmla="*/ 1874 w 2896"/>
                <a:gd name="T105" fmla="*/ 658 h 3224"/>
                <a:gd name="T106" fmla="*/ 1700 w 2896"/>
                <a:gd name="T107" fmla="*/ 2210 h 3224"/>
                <a:gd name="T108" fmla="*/ 1263 w 2896"/>
                <a:gd name="T109" fmla="*/ 1842 h 3224"/>
                <a:gd name="T110" fmla="*/ 1710 w 2896"/>
                <a:gd name="T111" fmla="*/ 1974 h 3224"/>
                <a:gd name="T112" fmla="*/ 1922 w 2896"/>
                <a:gd name="T113" fmla="*/ 1908 h 3224"/>
                <a:gd name="T114" fmla="*/ 2459 w 2896"/>
                <a:gd name="T115" fmla="*/ 2523 h 3224"/>
                <a:gd name="T116" fmla="*/ 2345 w 2896"/>
                <a:gd name="T117" fmla="*/ 3077 h 3224"/>
                <a:gd name="T118" fmla="*/ 2295 w 2896"/>
                <a:gd name="T119" fmla="*/ 2621 h 3224"/>
                <a:gd name="T120" fmla="*/ 2015 w 2896"/>
                <a:gd name="T121" fmla="*/ 2326 h 3224"/>
                <a:gd name="T122" fmla="*/ 2052 w 2896"/>
                <a:gd name="T123" fmla="*/ 1817 h 3224"/>
                <a:gd name="T124" fmla="*/ 2375 w 2896"/>
                <a:gd name="T125" fmla="*/ 1744 h 3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96" h="3224">
                  <a:moveTo>
                    <a:pt x="881" y="296"/>
                  </a:moveTo>
                  <a:lnTo>
                    <a:pt x="872" y="196"/>
                  </a:lnTo>
                  <a:lnTo>
                    <a:pt x="495" y="104"/>
                  </a:lnTo>
                  <a:lnTo>
                    <a:pt x="502" y="203"/>
                  </a:lnTo>
                  <a:lnTo>
                    <a:pt x="881" y="296"/>
                  </a:lnTo>
                  <a:close/>
                  <a:moveTo>
                    <a:pt x="2875" y="1333"/>
                  </a:moveTo>
                  <a:lnTo>
                    <a:pt x="2868" y="1320"/>
                  </a:lnTo>
                  <a:lnTo>
                    <a:pt x="2862" y="1306"/>
                  </a:lnTo>
                  <a:lnTo>
                    <a:pt x="2855" y="1293"/>
                  </a:lnTo>
                  <a:lnTo>
                    <a:pt x="2847" y="1281"/>
                  </a:lnTo>
                  <a:lnTo>
                    <a:pt x="2839" y="1268"/>
                  </a:lnTo>
                  <a:lnTo>
                    <a:pt x="2830" y="1256"/>
                  </a:lnTo>
                  <a:lnTo>
                    <a:pt x="2821" y="1245"/>
                  </a:lnTo>
                  <a:lnTo>
                    <a:pt x="2811" y="1234"/>
                  </a:lnTo>
                  <a:lnTo>
                    <a:pt x="2801" y="1224"/>
                  </a:lnTo>
                  <a:lnTo>
                    <a:pt x="2789" y="1214"/>
                  </a:lnTo>
                  <a:lnTo>
                    <a:pt x="2778" y="1205"/>
                  </a:lnTo>
                  <a:lnTo>
                    <a:pt x="2766" y="1195"/>
                  </a:lnTo>
                  <a:lnTo>
                    <a:pt x="2753" y="1188"/>
                  </a:lnTo>
                  <a:lnTo>
                    <a:pt x="2741" y="1179"/>
                  </a:lnTo>
                  <a:lnTo>
                    <a:pt x="2728" y="1173"/>
                  </a:lnTo>
                  <a:lnTo>
                    <a:pt x="2715" y="1167"/>
                  </a:lnTo>
                  <a:lnTo>
                    <a:pt x="2713" y="1167"/>
                  </a:lnTo>
                  <a:lnTo>
                    <a:pt x="2180" y="967"/>
                  </a:lnTo>
                  <a:lnTo>
                    <a:pt x="2180" y="967"/>
                  </a:lnTo>
                  <a:lnTo>
                    <a:pt x="2171" y="964"/>
                  </a:lnTo>
                  <a:lnTo>
                    <a:pt x="2163" y="961"/>
                  </a:lnTo>
                  <a:lnTo>
                    <a:pt x="2155" y="956"/>
                  </a:lnTo>
                  <a:lnTo>
                    <a:pt x="2149" y="951"/>
                  </a:lnTo>
                  <a:lnTo>
                    <a:pt x="2142" y="946"/>
                  </a:lnTo>
                  <a:lnTo>
                    <a:pt x="2135" y="941"/>
                  </a:lnTo>
                  <a:lnTo>
                    <a:pt x="2130" y="934"/>
                  </a:lnTo>
                  <a:lnTo>
                    <a:pt x="2125" y="927"/>
                  </a:lnTo>
                  <a:lnTo>
                    <a:pt x="2120" y="920"/>
                  </a:lnTo>
                  <a:lnTo>
                    <a:pt x="2115" y="913"/>
                  </a:lnTo>
                  <a:lnTo>
                    <a:pt x="2112" y="905"/>
                  </a:lnTo>
                  <a:lnTo>
                    <a:pt x="2109" y="897"/>
                  </a:lnTo>
                  <a:lnTo>
                    <a:pt x="2107" y="889"/>
                  </a:lnTo>
                  <a:lnTo>
                    <a:pt x="2106" y="880"/>
                  </a:lnTo>
                  <a:lnTo>
                    <a:pt x="2105" y="872"/>
                  </a:lnTo>
                  <a:lnTo>
                    <a:pt x="2105" y="862"/>
                  </a:lnTo>
                  <a:lnTo>
                    <a:pt x="2105" y="853"/>
                  </a:lnTo>
                  <a:lnTo>
                    <a:pt x="2106" y="844"/>
                  </a:lnTo>
                  <a:lnTo>
                    <a:pt x="2108" y="835"/>
                  </a:lnTo>
                  <a:lnTo>
                    <a:pt x="2111" y="826"/>
                  </a:lnTo>
                  <a:lnTo>
                    <a:pt x="2114" y="819"/>
                  </a:lnTo>
                  <a:lnTo>
                    <a:pt x="2118" y="811"/>
                  </a:lnTo>
                  <a:lnTo>
                    <a:pt x="2124" y="803"/>
                  </a:lnTo>
                  <a:lnTo>
                    <a:pt x="2129" y="796"/>
                  </a:lnTo>
                  <a:lnTo>
                    <a:pt x="2135" y="806"/>
                  </a:lnTo>
                  <a:lnTo>
                    <a:pt x="2144" y="815"/>
                  </a:lnTo>
                  <a:lnTo>
                    <a:pt x="2152" y="822"/>
                  </a:lnTo>
                  <a:lnTo>
                    <a:pt x="2163" y="829"/>
                  </a:lnTo>
                  <a:lnTo>
                    <a:pt x="2173" y="834"/>
                  </a:lnTo>
                  <a:lnTo>
                    <a:pt x="2185" y="838"/>
                  </a:lnTo>
                  <a:lnTo>
                    <a:pt x="2197" y="841"/>
                  </a:lnTo>
                  <a:lnTo>
                    <a:pt x="2211" y="842"/>
                  </a:lnTo>
                  <a:lnTo>
                    <a:pt x="2221" y="842"/>
                  </a:lnTo>
                  <a:lnTo>
                    <a:pt x="2230" y="841"/>
                  </a:lnTo>
                  <a:lnTo>
                    <a:pt x="2240" y="839"/>
                  </a:lnTo>
                  <a:lnTo>
                    <a:pt x="2248" y="837"/>
                  </a:lnTo>
                  <a:lnTo>
                    <a:pt x="2258" y="833"/>
                  </a:lnTo>
                  <a:lnTo>
                    <a:pt x="2265" y="829"/>
                  </a:lnTo>
                  <a:lnTo>
                    <a:pt x="2272" y="824"/>
                  </a:lnTo>
                  <a:lnTo>
                    <a:pt x="2280" y="819"/>
                  </a:lnTo>
                  <a:lnTo>
                    <a:pt x="2286" y="813"/>
                  </a:lnTo>
                  <a:lnTo>
                    <a:pt x="2292" y="806"/>
                  </a:lnTo>
                  <a:lnTo>
                    <a:pt x="2298" y="799"/>
                  </a:lnTo>
                  <a:lnTo>
                    <a:pt x="2302" y="792"/>
                  </a:lnTo>
                  <a:lnTo>
                    <a:pt x="2305" y="783"/>
                  </a:lnTo>
                  <a:lnTo>
                    <a:pt x="2308" y="776"/>
                  </a:lnTo>
                  <a:lnTo>
                    <a:pt x="2309" y="766"/>
                  </a:lnTo>
                  <a:lnTo>
                    <a:pt x="2310" y="758"/>
                  </a:lnTo>
                  <a:lnTo>
                    <a:pt x="2310" y="748"/>
                  </a:lnTo>
                  <a:lnTo>
                    <a:pt x="2309" y="740"/>
                  </a:lnTo>
                  <a:lnTo>
                    <a:pt x="2307" y="731"/>
                  </a:lnTo>
                  <a:lnTo>
                    <a:pt x="2304" y="723"/>
                  </a:lnTo>
                  <a:lnTo>
                    <a:pt x="2300" y="716"/>
                  </a:lnTo>
                  <a:lnTo>
                    <a:pt x="2295" y="708"/>
                  </a:lnTo>
                  <a:lnTo>
                    <a:pt x="2290" y="702"/>
                  </a:lnTo>
                  <a:lnTo>
                    <a:pt x="2284" y="694"/>
                  </a:lnTo>
                  <a:lnTo>
                    <a:pt x="2278" y="689"/>
                  </a:lnTo>
                  <a:lnTo>
                    <a:pt x="2270" y="684"/>
                  </a:lnTo>
                  <a:lnTo>
                    <a:pt x="2262" y="679"/>
                  </a:lnTo>
                  <a:lnTo>
                    <a:pt x="2253" y="675"/>
                  </a:lnTo>
                  <a:lnTo>
                    <a:pt x="2245" y="672"/>
                  </a:lnTo>
                  <a:lnTo>
                    <a:pt x="2235" y="669"/>
                  </a:lnTo>
                  <a:lnTo>
                    <a:pt x="2226" y="668"/>
                  </a:lnTo>
                  <a:lnTo>
                    <a:pt x="2216" y="667"/>
                  </a:lnTo>
                  <a:lnTo>
                    <a:pt x="2215" y="667"/>
                  </a:lnTo>
                  <a:lnTo>
                    <a:pt x="2214" y="667"/>
                  </a:lnTo>
                  <a:lnTo>
                    <a:pt x="2214" y="666"/>
                  </a:lnTo>
                  <a:lnTo>
                    <a:pt x="2194" y="667"/>
                  </a:lnTo>
                  <a:lnTo>
                    <a:pt x="2174" y="670"/>
                  </a:lnTo>
                  <a:lnTo>
                    <a:pt x="2155" y="674"/>
                  </a:lnTo>
                  <a:lnTo>
                    <a:pt x="2137" y="681"/>
                  </a:lnTo>
                  <a:lnTo>
                    <a:pt x="2120" y="689"/>
                  </a:lnTo>
                  <a:lnTo>
                    <a:pt x="2103" y="699"/>
                  </a:lnTo>
                  <a:lnTo>
                    <a:pt x="2088" y="709"/>
                  </a:lnTo>
                  <a:lnTo>
                    <a:pt x="2073" y="722"/>
                  </a:lnTo>
                  <a:lnTo>
                    <a:pt x="2061" y="736"/>
                  </a:lnTo>
                  <a:lnTo>
                    <a:pt x="2049" y="752"/>
                  </a:lnTo>
                  <a:lnTo>
                    <a:pt x="2038" y="767"/>
                  </a:lnTo>
                  <a:lnTo>
                    <a:pt x="2030" y="784"/>
                  </a:lnTo>
                  <a:lnTo>
                    <a:pt x="2023" y="802"/>
                  </a:lnTo>
                  <a:lnTo>
                    <a:pt x="2017" y="821"/>
                  </a:lnTo>
                  <a:lnTo>
                    <a:pt x="2016" y="831"/>
                  </a:lnTo>
                  <a:lnTo>
                    <a:pt x="2014" y="841"/>
                  </a:lnTo>
                  <a:lnTo>
                    <a:pt x="2013" y="851"/>
                  </a:lnTo>
                  <a:lnTo>
                    <a:pt x="2013" y="861"/>
                  </a:lnTo>
                  <a:lnTo>
                    <a:pt x="2013" y="876"/>
                  </a:lnTo>
                  <a:lnTo>
                    <a:pt x="2015" y="891"/>
                  </a:lnTo>
                  <a:lnTo>
                    <a:pt x="2017" y="906"/>
                  </a:lnTo>
                  <a:lnTo>
                    <a:pt x="2022" y="919"/>
                  </a:lnTo>
                  <a:lnTo>
                    <a:pt x="2026" y="933"/>
                  </a:lnTo>
                  <a:lnTo>
                    <a:pt x="2031" y="947"/>
                  </a:lnTo>
                  <a:lnTo>
                    <a:pt x="2037" y="960"/>
                  </a:lnTo>
                  <a:lnTo>
                    <a:pt x="2046" y="972"/>
                  </a:lnTo>
                  <a:lnTo>
                    <a:pt x="2053" y="984"/>
                  </a:lnTo>
                  <a:lnTo>
                    <a:pt x="2063" y="995"/>
                  </a:lnTo>
                  <a:lnTo>
                    <a:pt x="2073" y="1006"/>
                  </a:lnTo>
                  <a:lnTo>
                    <a:pt x="2084" y="1016"/>
                  </a:lnTo>
                  <a:lnTo>
                    <a:pt x="2095" y="1025"/>
                  </a:lnTo>
                  <a:lnTo>
                    <a:pt x="2107" y="1032"/>
                  </a:lnTo>
                  <a:lnTo>
                    <a:pt x="2120" y="1040"/>
                  </a:lnTo>
                  <a:lnTo>
                    <a:pt x="2133" y="1046"/>
                  </a:lnTo>
                  <a:lnTo>
                    <a:pt x="2133" y="1047"/>
                  </a:lnTo>
                  <a:lnTo>
                    <a:pt x="2682" y="1252"/>
                  </a:lnTo>
                  <a:lnTo>
                    <a:pt x="2700" y="1262"/>
                  </a:lnTo>
                  <a:lnTo>
                    <a:pt x="2717" y="1272"/>
                  </a:lnTo>
                  <a:lnTo>
                    <a:pt x="2732" y="1285"/>
                  </a:lnTo>
                  <a:lnTo>
                    <a:pt x="2747" y="1299"/>
                  </a:lnTo>
                  <a:lnTo>
                    <a:pt x="2760" y="1314"/>
                  </a:lnTo>
                  <a:lnTo>
                    <a:pt x="2771" y="1330"/>
                  </a:lnTo>
                  <a:lnTo>
                    <a:pt x="2781" y="1348"/>
                  </a:lnTo>
                  <a:lnTo>
                    <a:pt x="2789" y="1367"/>
                  </a:lnTo>
                  <a:lnTo>
                    <a:pt x="2797" y="1387"/>
                  </a:lnTo>
                  <a:lnTo>
                    <a:pt x="2801" y="1407"/>
                  </a:lnTo>
                  <a:lnTo>
                    <a:pt x="2804" y="1428"/>
                  </a:lnTo>
                  <a:lnTo>
                    <a:pt x="2804" y="1448"/>
                  </a:lnTo>
                  <a:lnTo>
                    <a:pt x="2803" y="1470"/>
                  </a:lnTo>
                  <a:lnTo>
                    <a:pt x="2800" y="1490"/>
                  </a:lnTo>
                  <a:lnTo>
                    <a:pt x="2794" y="1510"/>
                  </a:lnTo>
                  <a:lnTo>
                    <a:pt x="2786" y="1530"/>
                  </a:lnTo>
                  <a:lnTo>
                    <a:pt x="2777" y="1549"/>
                  </a:lnTo>
                  <a:lnTo>
                    <a:pt x="2766" y="1567"/>
                  </a:lnTo>
                  <a:lnTo>
                    <a:pt x="2753" y="1583"/>
                  </a:lnTo>
                  <a:lnTo>
                    <a:pt x="2739" y="1597"/>
                  </a:lnTo>
                  <a:lnTo>
                    <a:pt x="2724" y="1611"/>
                  </a:lnTo>
                  <a:lnTo>
                    <a:pt x="2707" y="1624"/>
                  </a:lnTo>
                  <a:lnTo>
                    <a:pt x="2688" y="1633"/>
                  </a:lnTo>
                  <a:lnTo>
                    <a:pt x="2669" y="1642"/>
                  </a:lnTo>
                  <a:lnTo>
                    <a:pt x="2649" y="1649"/>
                  </a:lnTo>
                  <a:lnTo>
                    <a:pt x="2629" y="1653"/>
                  </a:lnTo>
                  <a:lnTo>
                    <a:pt x="2619" y="1655"/>
                  </a:lnTo>
                  <a:lnTo>
                    <a:pt x="2608" y="1657"/>
                  </a:lnTo>
                  <a:lnTo>
                    <a:pt x="2599" y="1657"/>
                  </a:lnTo>
                  <a:lnTo>
                    <a:pt x="2588" y="1657"/>
                  </a:lnTo>
                  <a:lnTo>
                    <a:pt x="2578" y="1657"/>
                  </a:lnTo>
                  <a:lnTo>
                    <a:pt x="2567" y="1655"/>
                  </a:lnTo>
                  <a:lnTo>
                    <a:pt x="2558" y="1654"/>
                  </a:lnTo>
                  <a:lnTo>
                    <a:pt x="2547" y="1652"/>
                  </a:lnTo>
                  <a:lnTo>
                    <a:pt x="2537" y="1649"/>
                  </a:lnTo>
                  <a:lnTo>
                    <a:pt x="2527" y="1647"/>
                  </a:lnTo>
                  <a:lnTo>
                    <a:pt x="2517" y="1643"/>
                  </a:lnTo>
                  <a:lnTo>
                    <a:pt x="2507" y="1639"/>
                  </a:lnTo>
                  <a:lnTo>
                    <a:pt x="2507" y="1640"/>
                  </a:lnTo>
                  <a:lnTo>
                    <a:pt x="2471" y="1618"/>
                  </a:lnTo>
                  <a:lnTo>
                    <a:pt x="2428" y="1591"/>
                  </a:lnTo>
                  <a:lnTo>
                    <a:pt x="2376" y="1559"/>
                  </a:lnTo>
                  <a:lnTo>
                    <a:pt x="2320" y="1525"/>
                  </a:lnTo>
                  <a:lnTo>
                    <a:pt x="2258" y="1486"/>
                  </a:lnTo>
                  <a:lnTo>
                    <a:pt x="2193" y="1446"/>
                  </a:lnTo>
                  <a:lnTo>
                    <a:pt x="2127" y="1405"/>
                  </a:lnTo>
                  <a:lnTo>
                    <a:pt x="2060" y="1364"/>
                  </a:lnTo>
                  <a:lnTo>
                    <a:pt x="1994" y="1323"/>
                  </a:lnTo>
                  <a:lnTo>
                    <a:pt x="1931" y="1284"/>
                  </a:lnTo>
                  <a:lnTo>
                    <a:pt x="1872" y="1248"/>
                  </a:lnTo>
                  <a:lnTo>
                    <a:pt x="1818" y="1214"/>
                  </a:lnTo>
                  <a:lnTo>
                    <a:pt x="1772" y="1186"/>
                  </a:lnTo>
                  <a:lnTo>
                    <a:pt x="1733" y="1161"/>
                  </a:lnTo>
                  <a:lnTo>
                    <a:pt x="1704" y="1143"/>
                  </a:lnTo>
                  <a:lnTo>
                    <a:pt x="1686" y="1132"/>
                  </a:lnTo>
                  <a:lnTo>
                    <a:pt x="1708" y="1098"/>
                  </a:lnTo>
                  <a:lnTo>
                    <a:pt x="1739" y="1049"/>
                  </a:lnTo>
                  <a:lnTo>
                    <a:pt x="1777" y="991"/>
                  </a:lnTo>
                  <a:lnTo>
                    <a:pt x="1816" y="930"/>
                  </a:lnTo>
                  <a:lnTo>
                    <a:pt x="1853" y="873"/>
                  </a:lnTo>
                  <a:lnTo>
                    <a:pt x="1885" y="824"/>
                  </a:lnTo>
                  <a:lnTo>
                    <a:pt x="1907" y="791"/>
                  </a:lnTo>
                  <a:lnTo>
                    <a:pt x="1915" y="778"/>
                  </a:lnTo>
                  <a:lnTo>
                    <a:pt x="1933" y="748"/>
                  </a:lnTo>
                  <a:lnTo>
                    <a:pt x="1949" y="720"/>
                  </a:lnTo>
                  <a:lnTo>
                    <a:pt x="1955" y="706"/>
                  </a:lnTo>
                  <a:lnTo>
                    <a:pt x="1963" y="692"/>
                  </a:lnTo>
                  <a:lnTo>
                    <a:pt x="1968" y="678"/>
                  </a:lnTo>
                  <a:lnTo>
                    <a:pt x="1973" y="664"/>
                  </a:lnTo>
                  <a:lnTo>
                    <a:pt x="1977" y="650"/>
                  </a:lnTo>
                  <a:lnTo>
                    <a:pt x="1982" y="635"/>
                  </a:lnTo>
                  <a:lnTo>
                    <a:pt x="1986" y="622"/>
                  </a:lnTo>
                  <a:lnTo>
                    <a:pt x="1988" y="608"/>
                  </a:lnTo>
                  <a:lnTo>
                    <a:pt x="1990" y="594"/>
                  </a:lnTo>
                  <a:lnTo>
                    <a:pt x="1992" y="580"/>
                  </a:lnTo>
                  <a:lnTo>
                    <a:pt x="1993" y="567"/>
                  </a:lnTo>
                  <a:lnTo>
                    <a:pt x="1994" y="554"/>
                  </a:lnTo>
                  <a:lnTo>
                    <a:pt x="1993" y="531"/>
                  </a:lnTo>
                  <a:lnTo>
                    <a:pt x="1991" y="508"/>
                  </a:lnTo>
                  <a:lnTo>
                    <a:pt x="1987" y="485"/>
                  </a:lnTo>
                  <a:lnTo>
                    <a:pt x="1982" y="463"/>
                  </a:lnTo>
                  <a:lnTo>
                    <a:pt x="1974" y="441"/>
                  </a:lnTo>
                  <a:lnTo>
                    <a:pt x="1966" y="421"/>
                  </a:lnTo>
                  <a:lnTo>
                    <a:pt x="1955" y="402"/>
                  </a:lnTo>
                  <a:lnTo>
                    <a:pt x="1945" y="383"/>
                  </a:lnTo>
                  <a:lnTo>
                    <a:pt x="1932" y="366"/>
                  </a:lnTo>
                  <a:lnTo>
                    <a:pt x="1919" y="350"/>
                  </a:lnTo>
                  <a:lnTo>
                    <a:pt x="1907" y="334"/>
                  </a:lnTo>
                  <a:lnTo>
                    <a:pt x="1893" y="321"/>
                  </a:lnTo>
                  <a:lnTo>
                    <a:pt x="1878" y="307"/>
                  </a:lnTo>
                  <a:lnTo>
                    <a:pt x="1865" y="295"/>
                  </a:lnTo>
                  <a:lnTo>
                    <a:pt x="1851" y="284"/>
                  </a:lnTo>
                  <a:lnTo>
                    <a:pt x="1837" y="274"/>
                  </a:lnTo>
                  <a:lnTo>
                    <a:pt x="1812" y="256"/>
                  </a:lnTo>
                  <a:lnTo>
                    <a:pt x="1790" y="243"/>
                  </a:lnTo>
                  <a:lnTo>
                    <a:pt x="1792" y="232"/>
                  </a:lnTo>
                  <a:lnTo>
                    <a:pt x="1794" y="221"/>
                  </a:lnTo>
                  <a:lnTo>
                    <a:pt x="1795" y="213"/>
                  </a:lnTo>
                  <a:lnTo>
                    <a:pt x="1796" y="207"/>
                  </a:lnTo>
                  <a:lnTo>
                    <a:pt x="1795" y="194"/>
                  </a:lnTo>
                  <a:lnTo>
                    <a:pt x="1795" y="181"/>
                  </a:lnTo>
                  <a:lnTo>
                    <a:pt x="1793" y="170"/>
                  </a:lnTo>
                  <a:lnTo>
                    <a:pt x="1790" y="158"/>
                  </a:lnTo>
                  <a:lnTo>
                    <a:pt x="1787" y="147"/>
                  </a:lnTo>
                  <a:lnTo>
                    <a:pt x="1783" y="137"/>
                  </a:lnTo>
                  <a:lnTo>
                    <a:pt x="1777" y="126"/>
                  </a:lnTo>
                  <a:lnTo>
                    <a:pt x="1771" y="117"/>
                  </a:lnTo>
                  <a:lnTo>
                    <a:pt x="1765" y="108"/>
                  </a:lnTo>
                  <a:lnTo>
                    <a:pt x="1758" y="100"/>
                  </a:lnTo>
                  <a:lnTo>
                    <a:pt x="1752" y="93"/>
                  </a:lnTo>
                  <a:lnTo>
                    <a:pt x="1745" y="86"/>
                  </a:lnTo>
                  <a:lnTo>
                    <a:pt x="1737" y="81"/>
                  </a:lnTo>
                  <a:lnTo>
                    <a:pt x="1730" y="76"/>
                  </a:lnTo>
                  <a:lnTo>
                    <a:pt x="1723" y="71"/>
                  </a:lnTo>
                  <a:lnTo>
                    <a:pt x="1714" y="67"/>
                  </a:lnTo>
                  <a:lnTo>
                    <a:pt x="1699" y="61"/>
                  </a:lnTo>
                  <a:lnTo>
                    <a:pt x="1684" y="57"/>
                  </a:lnTo>
                  <a:lnTo>
                    <a:pt x="1669" y="54"/>
                  </a:lnTo>
                  <a:lnTo>
                    <a:pt x="1655" y="52"/>
                  </a:lnTo>
                  <a:lnTo>
                    <a:pt x="1645" y="51"/>
                  </a:lnTo>
                  <a:lnTo>
                    <a:pt x="1634" y="51"/>
                  </a:lnTo>
                  <a:lnTo>
                    <a:pt x="1625" y="52"/>
                  </a:lnTo>
                  <a:lnTo>
                    <a:pt x="1616" y="54"/>
                  </a:lnTo>
                  <a:lnTo>
                    <a:pt x="1608" y="55"/>
                  </a:lnTo>
                  <a:lnTo>
                    <a:pt x="1600" y="57"/>
                  </a:lnTo>
                  <a:lnTo>
                    <a:pt x="1593" y="59"/>
                  </a:lnTo>
                  <a:lnTo>
                    <a:pt x="1587" y="62"/>
                  </a:lnTo>
                  <a:lnTo>
                    <a:pt x="1575" y="69"/>
                  </a:lnTo>
                  <a:lnTo>
                    <a:pt x="1566" y="77"/>
                  </a:lnTo>
                  <a:lnTo>
                    <a:pt x="1557" y="85"/>
                  </a:lnTo>
                  <a:lnTo>
                    <a:pt x="1550" y="95"/>
                  </a:lnTo>
                  <a:lnTo>
                    <a:pt x="1550" y="95"/>
                  </a:lnTo>
                  <a:lnTo>
                    <a:pt x="1515" y="86"/>
                  </a:lnTo>
                  <a:lnTo>
                    <a:pt x="1483" y="78"/>
                  </a:lnTo>
                  <a:lnTo>
                    <a:pt x="1455" y="71"/>
                  </a:lnTo>
                  <a:lnTo>
                    <a:pt x="1430" y="65"/>
                  </a:lnTo>
                  <a:lnTo>
                    <a:pt x="1407" y="60"/>
                  </a:lnTo>
                  <a:lnTo>
                    <a:pt x="1387" y="56"/>
                  </a:lnTo>
                  <a:lnTo>
                    <a:pt x="1370" y="51"/>
                  </a:lnTo>
                  <a:lnTo>
                    <a:pt x="1355" y="49"/>
                  </a:lnTo>
                  <a:lnTo>
                    <a:pt x="1337" y="45"/>
                  </a:lnTo>
                  <a:lnTo>
                    <a:pt x="1307" y="40"/>
                  </a:lnTo>
                  <a:lnTo>
                    <a:pt x="1272" y="33"/>
                  </a:lnTo>
                  <a:lnTo>
                    <a:pt x="1234" y="27"/>
                  </a:lnTo>
                  <a:lnTo>
                    <a:pt x="1195" y="20"/>
                  </a:lnTo>
                  <a:lnTo>
                    <a:pt x="1157" y="13"/>
                  </a:lnTo>
                  <a:lnTo>
                    <a:pt x="1120" y="8"/>
                  </a:lnTo>
                  <a:lnTo>
                    <a:pt x="1088" y="4"/>
                  </a:lnTo>
                  <a:lnTo>
                    <a:pt x="1060" y="2"/>
                  </a:lnTo>
                  <a:lnTo>
                    <a:pt x="1032" y="0"/>
                  </a:lnTo>
                  <a:lnTo>
                    <a:pt x="1026" y="10"/>
                  </a:lnTo>
                  <a:lnTo>
                    <a:pt x="1015" y="33"/>
                  </a:lnTo>
                  <a:lnTo>
                    <a:pt x="1000" y="62"/>
                  </a:lnTo>
                  <a:lnTo>
                    <a:pt x="989" y="88"/>
                  </a:lnTo>
                  <a:lnTo>
                    <a:pt x="982" y="102"/>
                  </a:lnTo>
                  <a:lnTo>
                    <a:pt x="977" y="117"/>
                  </a:lnTo>
                  <a:lnTo>
                    <a:pt x="971" y="135"/>
                  </a:lnTo>
                  <a:lnTo>
                    <a:pt x="963" y="158"/>
                  </a:lnTo>
                  <a:lnTo>
                    <a:pt x="958" y="171"/>
                  </a:lnTo>
                  <a:lnTo>
                    <a:pt x="955" y="181"/>
                  </a:lnTo>
                  <a:lnTo>
                    <a:pt x="952" y="190"/>
                  </a:lnTo>
                  <a:lnTo>
                    <a:pt x="951" y="195"/>
                  </a:lnTo>
                  <a:lnTo>
                    <a:pt x="999" y="209"/>
                  </a:lnTo>
                  <a:lnTo>
                    <a:pt x="999" y="210"/>
                  </a:lnTo>
                  <a:lnTo>
                    <a:pt x="1005" y="212"/>
                  </a:lnTo>
                  <a:lnTo>
                    <a:pt x="1012" y="215"/>
                  </a:lnTo>
                  <a:lnTo>
                    <a:pt x="1018" y="219"/>
                  </a:lnTo>
                  <a:lnTo>
                    <a:pt x="1023" y="224"/>
                  </a:lnTo>
                  <a:lnTo>
                    <a:pt x="1029" y="228"/>
                  </a:lnTo>
                  <a:lnTo>
                    <a:pt x="1033" y="233"/>
                  </a:lnTo>
                  <a:lnTo>
                    <a:pt x="1037" y="238"/>
                  </a:lnTo>
                  <a:lnTo>
                    <a:pt x="1041" y="245"/>
                  </a:lnTo>
                  <a:lnTo>
                    <a:pt x="1043" y="251"/>
                  </a:lnTo>
                  <a:lnTo>
                    <a:pt x="1045" y="257"/>
                  </a:lnTo>
                  <a:lnTo>
                    <a:pt x="1048" y="264"/>
                  </a:lnTo>
                  <a:lnTo>
                    <a:pt x="1049" y="271"/>
                  </a:lnTo>
                  <a:lnTo>
                    <a:pt x="1049" y="277"/>
                  </a:lnTo>
                  <a:lnTo>
                    <a:pt x="1049" y="285"/>
                  </a:lnTo>
                  <a:lnTo>
                    <a:pt x="1048" y="292"/>
                  </a:lnTo>
                  <a:lnTo>
                    <a:pt x="1045" y="300"/>
                  </a:lnTo>
                  <a:lnTo>
                    <a:pt x="1043" y="306"/>
                  </a:lnTo>
                  <a:lnTo>
                    <a:pt x="1040" y="312"/>
                  </a:lnTo>
                  <a:lnTo>
                    <a:pt x="1036" y="319"/>
                  </a:lnTo>
                  <a:lnTo>
                    <a:pt x="1032" y="324"/>
                  </a:lnTo>
                  <a:lnTo>
                    <a:pt x="1028" y="329"/>
                  </a:lnTo>
                  <a:lnTo>
                    <a:pt x="1022" y="333"/>
                  </a:lnTo>
                  <a:lnTo>
                    <a:pt x="1016" y="338"/>
                  </a:lnTo>
                  <a:lnTo>
                    <a:pt x="1011" y="341"/>
                  </a:lnTo>
                  <a:lnTo>
                    <a:pt x="1004" y="344"/>
                  </a:lnTo>
                  <a:lnTo>
                    <a:pt x="998" y="346"/>
                  </a:lnTo>
                  <a:lnTo>
                    <a:pt x="991" y="347"/>
                  </a:lnTo>
                  <a:lnTo>
                    <a:pt x="984" y="348"/>
                  </a:lnTo>
                  <a:lnTo>
                    <a:pt x="977" y="349"/>
                  </a:lnTo>
                  <a:lnTo>
                    <a:pt x="971" y="348"/>
                  </a:lnTo>
                  <a:lnTo>
                    <a:pt x="963" y="347"/>
                  </a:lnTo>
                  <a:lnTo>
                    <a:pt x="956" y="345"/>
                  </a:lnTo>
                  <a:lnTo>
                    <a:pt x="956" y="346"/>
                  </a:lnTo>
                  <a:lnTo>
                    <a:pt x="905" y="331"/>
                  </a:lnTo>
                  <a:lnTo>
                    <a:pt x="901" y="347"/>
                  </a:lnTo>
                  <a:lnTo>
                    <a:pt x="897" y="367"/>
                  </a:lnTo>
                  <a:lnTo>
                    <a:pt x="893" y="389"/>
                  </a:lnTo>
                  <a:lnTo>
                    <a:pt x="891" y="415"/>
                  </a:lnTo>
                  <a:lnTo>
                    <a:pt x="890" y="427"/>
                  </a:lnTo>
                  <a:lnTo>
                    <a:pt x="891" y="441"/>
                  </a:lnTo>
                  <a:lnTo>
                    <a:pt x="892" y="455"/>
                  </a:lnTo>
                  <a:lnTo>
                    <a:pt x="894" y="467"/>
                  </a:lnTo>
                  <a:lnTo>
                    <a:pt x="897" y="481"/>
                  </a:lnTo>
                  <a:lnTo>
                    <a:pt x="902" y="494"/>
                  </a:lnTo>
                  <a:lnTo>
                    <a:pt x="907" y="507"/>
                  </a:lnTo>
                  <a:lnTo>
                    <a:pt x="915" y="519"/>
                  </a:lnTo>
                  <a:lnTo>
                    <a:pt x="921" y="529"/>
                  </a:lnTo>
                  <a:lnTo>
                    <a:pt x="930" y="538"/>
                  </a:lnTo>
                  <a:lnTo>
                    <a:pt x="939" y="547"/>
                  </a:lnTo>
                  <a:lnTo>
                    <a:pt x="951" y="556"/>
                  </a:lnTo>
                  <a:lnTo>
                    <a:pt x="964" y="564"/>
                  </a:lnTo>
                  <a:lnTo>
                    <a:pt x="980" y="571"/>
                  </a:lnTo>
                  <a:lnTo>
                    <a:pt x="989" y="574"/>
                  </a:lnTo>
                  <a:lnTo>
                    <a:pt x="998" y="576"/>
                  </a:lnTo>
                  <a:lnTo>
                    <a:pt x="1009" y="578"/>
                  </a:lnTo>
                  <a:lnTo>
                    <a:pt x="1019" y="579"/>
                  </a:lnTo>
                  <a:lnTo>
                    <a:pt x="1055" y="585"/>
                  </a:lnTo>
                  <a:lnTo>
                    <a:pt x="1085" y="591"/>
                  </a:lnTo>
                  <a:lnTo>
                    <a:pt x="1099" y="594"/>
                  </a:lnTo>
                  <a:lnTo>
                    <a:pt x="1112" y="598"/>
                  </a:lnTo>
                  <a:lnTo>
                    <a:pt x="1124" y="604"/>
                  </a:lnTo>
                  <a:lnTo>
                    <a:pt x="1136" y="609"/>
                  </a:lnTo>
                  <a:lnTo>
                    <a:pt x="1143" y="614"/>
                  </a:lnTo>
                  <a:lnTo>
                    <a:pt x="1150" y="622"/>
                  </a:lnTo>
                  <a:lnTo>
                    <a:pt x="1156" y="630"/>
                  </a:lnTo>
                  <a:lnTo>
                    <a:pt x="1161" y="641"/>
                  </a:lnTo>
                  <a:lnTo>
                    <a:pt x="1165" y="651"/>
                  </a:lnTo>
                  <a:lnTo>
                    <a:pt x="1170" y="662"/>
                  </a:lnTo>
                  <a:lnTo>
                    <a:pt x="1172" y="672"/>
                  </a:lnTo>
                  <a:lnTo>
                    <a:pt x="1175" y="683"/>
                  </a:lnTo>
                  <a:lnTo>
                    <a:pt x="1158" y="709"/>
                  </a:lnTo>
                  <a:lnTo>
                    <a:pt x="1141" y="735"/>
                  </a:lnTo>
                  <a:lnTo>
                    <a:pt x="1124" y="761"/>
                  </a:lnTo>
                  <a:lnTo>
                    <a:pt x="1108" y="786"/>
                  </a:lnTo>
                  <a:lnTo>
                    <a:pt x="761" y="560"/>
                  </a:lnTo>
                  <a:lnTo>
                    <a:pt x="762" y="552"/>
                  </a:lnTo>
                  <a:lnTo>
                    <a:pt x="762" y="543"/>
                  </a:lnTo>
                  <a:lnTo>
                    <a:pt x="761" y="522"/>
                  </a:lnTo>
                  <a:lnTo>
                    <a:pt x="759" y="501"/>
                  </a:lnTo>
                  <a:lnTo>
                    <a:pt x="754" y="481"/>
                  </a:lnTo>
                  <a:lnTo>
                    <a:pt x="747" y="462"/>
                  </a:lnTo>
                  <a:lnTo>
                    <a:pt x="739" y="444"/>
                  </a:lnTo>
                  <a:lnTo>
                    <a:pt x="728" y="426"/>
                  </a:lnTo>
                  <a:lnTo>
                    <a:pt x="717" y="410"/>
                  </a:lnTo>
                  <a:lnTo>
                    <a:pt x="704" y="396"/>
                  </a:lnTo>
                  <a:lnTo>
                    <a:pt x="689" y="382"/>
                  </a:lnTo>
                  <a:lnTo>
                    <a:pt x="674" y="369"/>
                  </a:lnTo>
                  <a:lnTo>
                    <a:pt x="657" y="359"/>
                  </a:lnTo>
                  <a:lnTo>
                    <a:pt x="639" y="349"/>
                  </a:lnTo>
                  <a:lnTo>
                    <a:pt x="620" y="342"/>
                  </a:lnTo>
                  <a:lnTo>
                    <a:pt x="601" y="337"/>
                  </a:lnTo>
                  <a:lnTo>
                    <a:pt x="580" y="333"/>
                  </a:lnTo>
                  <a:lnTo>
                    <a:pt x="559" y="331"/>
                  </a:lnTo>
                  <a:lnTo>
                    <a:pt x="542" y="332"/>
                  </a:lnTo>
                  <a:lnTo>
                    <a:pt x="526" y="333"/>
                  </a:lnTo>
                  <a:lnTo>
                    <a:pt x="510" y="337"/>
                  </a:lnTo>
                  <a:lnTo>
                    <a:pt x="495" y="341"/>
                  </a:lnTo>
                  <a:lnTo>
                    <a:pt x="479" y="346"/>
                  </a:lnTo>
                  <a:lnTo>
                    <a:pt x="465" y="352"/>
                  </a:lnTo>
                  <a:lnTo>
                    <a:pt x="450" y="360"/>
                  </a:lnTo>
                  <a:lnTo>
                    <a:pt x="437" y="368"/>
                  </a:lnTo>
                  <a:lnTo>
                    <a:pt x="424" y="378"/>
                  </a:lnTo>
                  <a:lnTo>
                    <a:pt x="413" y="388"/>
                  </a:lnTo>
                  <a:lnTo>
                    <a:pt x="401" y="400"/>
                  </a:lnTo>
                  <a:lnTo>
                    <a:pt x="391" y="413"/>
                  </a:lnTo>
                  <a:lnTo>
                    <a:pt x="382" y="425"/>
                  </a:lnTo>
                  <a:lnTo>
                    <a:pt x="374" y="439"/>
                  </a:lnTo>
                  <a:lnTo>
                    <a:pt x="366" y="454"/>
                  </a:lnTo>
                  <a:lnTo>
                    <a:pt x="360" y="470"/>
                  </a:lnTo>
                  <a:lnTo>
                    <a:pt x="355" y="485"/>
                  </a:lnTo>
                  <a:lnTo>
                    <a:pt x="351" y="502"/>
                  </a:lnTo>
                  <a:lnTo>
                    <a:pt x="348" y="519"/>
                  </a:lnTo>
                  <a:lnTo>
                    <a:pt x="347" y="536"/>
                  </a:lnTo>
                  <a:lnTo>
                    <a:pt x="348" y="536"/>
                  </a:lnTo>
                  <a:lnTo>
                    <a:pt x="348" y="536"/>
                  </a:lnTo>
                  <a:lnTo>
                    <a:pt x="619" y="812"/>
                  </a:lnTo>
                  <a:lnTo>
                    <a:pt x="588" y="804"/>
                  </a:lnTo>
                  <a:lnTo>
                    <a:pt x="559" y="796"/>
                  </a:lnTo>
                  <a:lnTo>
                    <a:pt x="529" y="788"/>
                  </a:lnTo>
                  <a:lnTo>
                    <a:pt x="502" y="781"/>
                  </a:lnTo>
                  <a:lnTo>
                    <a:pt x="476" y="775"/>
                  </a:lnTo>
                  <a:lnTo>
                    <a:pt x="451" y="768"/>
                  </a:lnTo>
                  <a:lnTo>
                    <a:pt x="428" y="763"/>
                  </a:lnTo>
                  <a:lnTo>
                    <a:pt x="408" y="757"/>
                  </a:lnTo>
                  <a:lnTo>
                    <a:pt x="403" y="741"/>
                  </a:lnTo>
                  <a:lnTo>
                    <a:pt x="397" y="725"/>
                  </a:lnTo>
                  <a:lnTo>
                    <a:pt x="389" y="710"/>
                  </a:lnTo>
                  <a:lnTo>
                    <a:pt x="381" y="696"/>
                  </a:lnTo>
                  <a:lnTo>
                    <a:pt x="371" y="682"/>
                  </a:lnTo>
                  <a:lnTo>
                    <a:pt x="361" y="669"/>
                  </a:lnTo>
                  <a:lnTo>
                    <a:pt x="349" y="658"/>
                  </a:lnTo>
                  <a:lnTo>
                    <a:pt x="337" y="646"/>
                  </a:lnTo>
                  <a:lnTo>
                    <a:pt x="323" y="636"/>
                  </a:lnTo>
                  <a:lnTo>
                    <a:pt x="309" y="627"/>
                  </a:lnTo>
                  <a:lnTo>
                    <a:pt x="294" y="620"/>
                  </a:lnTo>
                  <a:lnTo>
                    <a:pt x="279" y="613"/>
                  </a:lnTo>
                  <a:lnTo>
                    <a:pt x="262" y="608"/>
                  </a:lnTo>
                  <a:lnTo>
                    <a:pt x="245" y="604"/>
                  </a:lnTo>
                  <a:lnTo>
                    <a:pt x="228" y="602"/>
                  </a:lnTo>
                  <a:lnTo>
                    <a:pt x="210" y="601"/>
                  </a:lnTo>
                  <a:lnTo>
                    <a:pt x="193" y="601"/>
                  </a:lnTo>
                  <a:lnTo>
                    <a:pt x="178" y="603"/>
                  </a:lnTo>
                  <a:lnTo>
                    <a:pt x="161" y="605"/>
                  </a:lnTo>
                  <a:lnTo>
                    <a:pt x="146" y="609"/>
                  </a:lnTo>
                  <a:lnTo>
                    <a:pt x="130" y="614"/>
                  </a:lnTo>
                  <a:lnTo>
                    <a:pt x="116" y="621"/>
                  </a:lnTo>
                  <a:lnTo>
                    <a:pt x="102" y="628"/>
                  </a:lnTo>
                  <a:lnTo>
                    <a:pt x="89" y="636"/>
                  </a:lnTo>
                  <a:lnTo>
                    <a:pt x="76" y="647"/>
                  </a:lnTo>
                  <a:lnTo>
                    <a:pt x="64" y="656"/>
                  </a:lnTo>
                  <a:lnTo>
                    <a:pt x="53" y="668"/>
                  </a:lnTo>
                  <a:lnTo>
                    <a:pt x="43" y="681"/>
                  </a:lnTo>
                  <a:lnTo>
                    <a:pt x="33" y="693"/>
                  </a:lnTo>
                  <a:lnTo>
                    <a:pt x="25" y="708"/>
                  </a:lnTo>
                  <a:lnTo>
                    <a:pt x="18" y="723"/>
                  </a:lnTo>
                  <a:lnTo>
                    <a:pt x="11" y="738"/>
                  </a:lnTo>
                  <a:lnTo>
                    <a:pt x="6" y="754"/>
                  </a:lnTo>
                  <a:lnTo>
                    <a:pt x="3" y="771"/>
                  </a:lnTo>
                  <a:lnTo>
                    <a:pt x="1" y="787"/>
                  </a:lnTo>
                  <a:lnTo>
                    <a:pt x="0" y="804"/>
                  </a:lnTo>
                  <a:lnTo>
                    <a:pt x="0" y="821"/>
                  </a:lnTo>
                  <a:lnTo>
                    <a:pt x="2" y="838"/>
                  </a:lnTo>
                  <a:lnTo>
                    <a:pt x="5" y="854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83" y="1300"/>
                  </a:lnTo>
                  <a:lnTo>
                    <a:pt x="883" y="1306"/>
                  </a:lnTo>
                  <a:lnTo>
                    <a:pt x="884" y="1313"/>
                  </a:lnTo>
                  <a:lnTo>
                    <a:pt x="886" y="1332"/>
                  </a:lnTo>
                  <a:lnTo>
                    <a:pt x="890" y="1349"/>
                  </a:lnTo>
                  <a:lnTo>
                    <a:pt x="893" y="1366"/>
                  </a:lnTo>
                  <a:lnTo>
                    <a:pt x="897" y="1381"/>
                  </a:lnTo>
                  <a:lnTo>
                    <a:pt x="901" y="1396"/>
                  </a:lnTo>
                  <a:lnTo>
                    <a:pt x="907" y="1409"/>
                  </a:lnTo>
                  <a:lnTo>
                    <a:pt x="913" y="1423"/>
                  </a:lnTo>
                  <a:lnTo>
                    <a:pt x="920" y="1436"/>
                  </a:lnTo>
                  <a:lnTo>
                    <a:pt x="927" y="1448"/>
                  </a:lnTo>
                  <a:lnTo>
                    <a:pt x="936" y="1460"/>
                  </a:lnTo>
                  <a:lnTo>
                    <a:pt x="945" y="1473"/>
                  </a:lnTo>
                  <a:lnTo>
                    <a:pt x="956" y="1484"/>
                  </a:lnTo>
                  <a:lnTo>
                    <a:pt x="967" y="1496"/>
                  </a:lnTo>
                  <a:lnTo>
                    <a:pt x="980" y="1509"/>
                  </a:lnTo>
                  <a:lnTo>
                    <a:pt x="994" y="1520"/>
                  </a:lnTo>
                  <a:lnTo>
                    <a:pt x="1009" y="1533"/>
                  </a:lnTo>
                  <a:lnTo>
                    <a:pt x="1023" y="1544"/>
                  </a:lnTo>
                  <a:lnTo>
                    <a:pt x="1038" y="1554"/>
                  </a:lnTo>
                  <a:lnTo>
                    <a:pt x="1054" y="1564"/>
                  </a:lnTo>
                  <a:lnTo>
                    <a:pt x="1069" y="1572"/>
                  </a:lnTo>
                  <a:lnTo>
                    <a:pt x="1098" y="1587"/>
                  </a:lnTo>
                  <a:lnTo>
                    <a:pt x="1127" y="1598"/>
                  </a:lnTo>
                  <a:lnTo>
                    <a:pt x="1151" y="1608"/>
                  </a:lnTo>
                  <a:lnTo>
                    <a:pt x="1172" y="1614"/>
                  </a:lnTo>
                  <a:lnTo>
                    <a:pt x="1187" y="1618"/>
                  </a:lnTo>
                  <a:lnTo>
                    <a:pt x="1196" y="1621"/>
                  </a:lnTo>
                  <a:lnTo>
                    <a:pt x="1211" y="1626"/>
                  </a:lnTo>
                  <a:lnTo>
                    <a:pt x="1252" y="1636"/>
                  </a:lnTo>
                  <a:lnTo>
                    <a:pt x="1313" y="1654"/>
                  </a:lnTo>
                  <a:lnTo>
                    <a:pt x="1390" y="1676"/>
                  </a:lnTo>
                  <a:lnTo>
                    <a:pt x="1477" y="1700"/>
                  </a:lnTo>
                  <a:lnTo>
                    <a:pt x="1570" y="1726"/>
                  </a:lnTo>
                  <a:lnTo>
                    <a:pt x="1663" y="1753"/>
                  </a:lnTo>
                  <a:lnTo>
                    <a:pt x="1751" y="1777"/>
                  </a:lnTo>
                  <a:lnTo>
                    <a:pt x="1732" y="1793"/>
                  </a:lnTo>
                  <a:lnTo>
                    <a:pt x="1713" y="1810"/>
                  </a:lnTo>
                  <a:lnTo>
                    <a:pt x="1696" y="1829"/>
                  </a:lnTo>
                  <a:lnTo>
                    <a:pt x="1679" y="1847"/>
                  </a:lnTo>
                  <a:lnTo>
                    <a:pt x="1665" y="1867"/>
                  </a:lnTo>
                  <a:lnTo>
                    <a:pt x="1650" y="1888"/>
                  </a:lnTo>
                  <a:lnTo>
                    <a:pt x="1637" y="1911"/>
                  </a:lnTo>
                  <a:lnTo>
                    <a:pt x="1625" y="1934"/>
                  </a:lnTo>
                  <a:lnTo>
                    <a:pt x="1611" y="1931"/>
                  </a:lnTo>
                  <a:lnTo>
                    <a:pt x="1594" y="1928"/>
                  </a:lnTo>
                  <a:lnTo>
                    <a:pt x="1575" y="1924"/>
                  </a:lnTo>
                  <a:lnTo>
                    <a:pt x="1553" y="1918"/>
                  </a:lnTo>
                  <a:lnTo>
                    <a:pt x="1530" y="1913"/>
                  </a:lnTo>
                  <a:lnTo>
                    <a:pt x="1506" y="1908"/>
                  </a:lnTo>
                  <a:lnTo>
                    <a:pt x="1481" y="1903"/>
                  </a:lnTo>
                  <a:lnTo>
                    <a:pt x="1458" y="1896"/>
                  </a:lnTo>
                  <a:lnTo>
                    <a:pt x="1454" y="1878"/>
                  </a:lnTo>
                  <a:lnTo>
                    <a:pt x="1448" y="1860"/>
                  </a:lnTo>
                  <a:lnTo>
                    <a:pt x="1440" y="1842"/>
                  </a:lnTo>
                  <a:lnTo>
                    <a:pt x="1430" y="1827"/>
                  </a:lnTo>
                  <a:lnTo>
                    <a:pt x="1418" y="1811"/>
                  </a:lnTo>
                  <a:lnTo>
                    <a:pt x="1406" y="1797"/>
                  </a:lnTo>
                  <a:lnTo>
                    <a:pt x="1398" y="1791"/>
                  </a:lnTo>
                  <a:lnTo>
                    <a:pt x="1391" y="1784"/>
                  </a:lnTo>
                  <a:lnTo>
                    <a:pt x="1382" y="1779"/>
                  </a:lnTo>
                  <a:lnTo>
                    <a:pt x="1374" y="1774"/>
                  </a:lnTo>
                  <a:lnTo>
                    <a:pt x="1358" y="1765"/>
                  </a:lnTo>
                  <a:lnTo>
                    <a:pt x="1342" y="1758"/>
                  </a:lnTo>
                  <a:lnTo>
                    <a:pt x="1324" y="1754"/>
                  </a:lnTo>
                  <a:lnTo>
                    <a:pt x="1308" y="1750"/>
                  </a:lnTo>
                  <a:lnTo>
                    <a:pt x="1291" y="1748"/>
                  </a:lnTo>
                  <a:lnTo>
                    <a:pt x="1274" y="1749"/>
                  </a:lnTo>
                  <a:lnTo>
                    <a:pt x="1257" y="1750"/>
                  </a:lnTo>
                  <a:lnTo>
                    <a:pt x="1240" y="1755"/>
                  </a:lnTo>
                  <a:lnTo>
                    <a:pt x="1224" y="1759"/>
                  </a:lnTo>
                  <a:lnTo>
                    <a:pt x="1209" y="1766"/>
                  </a:lnTo>
                  <a:lnTo>
                    <a:pt x="1194" y="1774"/>
                  </a:lnTo>
                  <a:lnTo>
                    <a:pt x="1179" y="1783"/>
                  </a:lnTo>
                  <a:lnTo>
                    <a:pt x="1165" y="1795"/>
                  </a:lnTo>
                  <a:lnTo>
                    <a:pt x="1154" y="1806"/>
                  </a:lnTo>
                  <a:lnTo>
                    <a:pt x="1142" y="1821"/>
                  </a:lnTo>
                  <a:lnTo>
                    <a:pt x="1133" y="1836"/>
                  </a:lnTo>
                  <a:lnTo>
                    <a:pt x="1128" y="1844"/>
                  </a:lnTo>
                  <a:lnTo>
                    <a:pt x="1123" y="1854"/>
                  </a:lnTo>
                  <a:lnTo>
                    <a:pt x="1119" y="1863"/>
                  </a:lnTo>
                  <a:lnTo>
                    <a:pt x="1116" y="1873"/>
                  </a:lnTo>
                  <a:lnTo>
                    <a:pt x="1113" y="1882"/>
                  </a:lnTo>
                  <a:lnTo>
                    <a:pt x="1111" y="1892"/>
                  </a:lnTo>
                  <a:lnTo>
                    <a:pt x="1110" y="1902"/>
                  </a:lnTo>
                  <a:lnTo>
                    <a:pt x="1109" y="1911"/>
                  </a:lnTo>
                  <a:lnTo>
                    <a:pt x="1108" y="1922"/>
                  </a:lnTo>
                  <a:lnTo>
                    <a:pt x="1108" y="1931"/>
                  </a:lnTo>
                  <a:lnTo>
                    <a:pt x="1109" y="1941"/>
                  </a:lnTo>
                  <a:lnTo>
                    <a:pt x="1110" y="1951"/>
                  </a:lnTo>
                  <a:lnTo>
                    <a:pt x="1111" y="1961"/>
                  </a:lnTo>
                  <a:lnTo>
                    <a:pt x="1114" y="1970"/>
                  </a:lnTo>
                  <a:lnTo>
                    <a:pt x="1116" y="1980"/>
                  </a:lnTo>
                  <a:lnTo>
                    <a:pt x="1120" y="1990"/>
                  </a:lnTo>
                  <a:lnTo>
                    <a:pt x="1122" y="1989"/>
                  </a:lnTo>
                  <a:lnTo>
                    <a:pt x="1731" y="2369"/>
                  </a:lnTo>
                  <a:lnTo>
                    <a:pt x="1751" y="2317"/>
                  </a:lnTo>
                  <a:lnTo>
                    <a:pt x="1753" y="2311"/>
                  </a:lnTo>
                  <a:lnTo>
                    <a:pt x="1759" y="2299"/>
                  </a:lnTo>
                  <a:lnTo>
                    <a:pt x="1769" y="2280"/>
                  </a:lnTo>
                  <a:lnTo>
                    <a:pt x="1784" y="2255"/>
                  </a:lnTo>
                  <a:lnTo>
                    <a:pt x="1792" y="2243"/>
                  </a:lnTo>
                  <a:lnTo>
                    <a:pt x="1803" y="2229"/>
                  </a:lnTo>
                  <a:lnTo>
                    <a:pt x="1813" y="2215"/>
                  </a:lnTo>
                  <a:lnTo>
                    <a:pt x="1826" y="2200"/>
                  </a:lnTo>
                  <a:lnTo>
                    <a:pt x="1839" y="2187"/>
                  </a:lnTo>
                  <a:lnTo>
                    <a:pt x="1854" y="2173"/>
                  </a:lnTo>
                  <a:lnTo>
                    <a:pt x="1870" y="2159"/>
                  </a:lnTo>
                  <a:lnTo>
                    <a:pt x="1887" y="2146"/>
                  </a:lnTo>
                  <a:lnTo>
                    <a:pt x="1888" y="2175"/>
                  </a:lnTo>
                  <a:lnTo>
                    <a:pt x="1890" y="2202"/>
                  </a:lnTo>
                  <a:lnTo>
                    <a:pt x="1893" y="2230"/>
                  </a:lnTo>
                  <a:lnTo>
                    <a:pt x="1897" y="2256"/>
                  </a:lnTo>
                  <a:lnTo>
                    <a:pt x="1905" y="2289"/>
                  </a:lnTo>
                  <a:lnTo>
                    <a:pt x="1913" y="2321"/>
                  </a:lnTo>
                  <a:lnTo>
                    <a:pt x="1925" y="2352"/>
                  </a:lnTo>
                  <a:lnTo>
                    <a:pt x="1937" y="2382"/>
                  </a:lnTo>
                  <a:lnTo>
                    <a:pt x="1952" y="2412"/>
                  </a:lnTo>
                  <a:lnTo>
                    <a:pt x="1968" y="2441"/>
                  </a:lnTo>
                  <a:lnTo>
                    <a:pt x="1987" y="2470"/>
                  </a:lnTo>
                  <a:lnTo>
                    <a:pt x="2007" y="2497"/>
                  </a:lnTo>
                  <a:lnTo>
                    <a:pt x="2028" y="2523"/>
                  </a:lnTo>
                  <a:lnTo>
                    <a:pt x="2052" y="2550"/>
                  </a:lnTo>
                  <a:lnTo>
                    <a:pt x="2077" y="2575"/>
                  </a:lnTo>
                  <a:lnTo>
                    <a:pt x="2105" y="2601"/>
                  </a:lnTo>
                  <a:lnTo>
                    <a:pt x="2133" y="2624"/>
                  </a:lnTo>
                  <a:lnTo>
                    <a:pt x="2164" y="2647"/>
                  </a:lnTo>
                  <a:lnTo>
                    <a:pt x="2196" y="2670"/>
                  </a:lnTo>
                  <a:lnTo>
                    <a:pt x="2231" y="2692"/>
                  </a:lnTo>
                  <a:lnTo>
                    <a:pt x="2234" y="2704"/>
                  </a:lnTo>
                  <a:lnTo>
                    <a:pt x="2239" y="2722"/>
                  </a:lnTo>
                  <a:lnTo>
                    <a:pt x="2244" y="2744"/>
                  </a:lnTo>
                  <a:lnTo>
                    <a:pt x="2251" y="2771"/>
                  </a:lnTo>
                  <a:lnTo>
                    <a:pt x="2258" y="2799"/>
                  </a:lnTo>
                  <a:lnTo>
                    <a:pt x="2266" y="2828"/>
                  </a:lnTo>
                  <a:lnTo>
                    <a:pt x="2272" y="2856"/>
                  </a:lnTo>
                  <a:lnTo>
                    <a:pt x="2280" y="2883"/>
                  </a:lnTo>
                  <a:lnTo>
                    <a:pt x="2268" y="2897"/>
                  </a:lnTo>
                  <a:lnTo>
                    <a:pt x="2259" y="2912"/>
                  </a:lnTo>
                  <a:lnTo>
                    <a:pt x="2250" y="2928"/>
                  </a:lnTo>
                  <a:lnTo>
                    <a:pt x="2243" y="2945"/>
                  </a:lnTo>
                  <a:lnTo>
                    <a:pt x="2237" y="2962"/>
                  </a:lnTo>
                  <a:lnTo>
                    <a:pt x="2234" y="2979"/>
                  </a:lnTo>
                  <a:lnTo>
                    <a:pt x="2232" y="2994"/>
                  </a:lnTo>
                  <a:lnTo>
                    <a:pt x="2231" y="3011"/>
                  </a:lnTo>
                  <a:lnTo>
                    <a:pt x="2231" y="3023"/>
                  </a:lnTo>
                  <a:lnTo>
                    <a:pt x="2231" y="3034"/>
                  </a:lnTo>
                  <a:lnTo>
                    <a:pt x="2233" y="3044"/>
                  </a:lnTo>
                  <a:lnTo>
                    <a:pt x="2234" y="3054"/>
                  </a:lnTo>
                  <a:lnTo>
                    <a:pt x="2236" y="3064"/>
                  </a:lnTo>
                  <a:lnTo>
                    <a:pt x="2240" y="3074"/>
                  </a:lnTo>
                  <a:lnTo>
                    <a:pt x="2243" y="3083"/>
                  </a:lnTo>
                  <a:lnTo>
                    <a:pt x="2246" y="3093"/>
                  </a:lnTo>
                  <a:lnTo>
                    <a:pt x="2254" y="3112"/>
                  </a:lnTo>
                  <a:lnTo>
                    <a:pt x="2265" y="3129"/>
                  </a:lnTo>
                  <a:lnTo>
                    <a:pt x="2276" y="3144"/>
                  </a:lnTo>
                  <a:lnTo>
                    <a:pt x="2289" y="3160"/>
                  </a:lnTo>
                  <a:lnTo>
                    <a:pt x="2304" y="3174"/>
                  </a:lnTo>
                  <a:lnTo>
                    <a:pt x="2320" y="3186"/>
                  </a:lnTo>
                  <a:lnTo>
                    <a:pt x="2336" y="3196"/>
                  </a:lnTo>
                  <a:lnTo>
                    <a:pt x="2354" y="3206"/>
                  </a:lnTo>
                  <a:lnTo>
                    <a:pt x="2364" y="3210"/>
                  </a:lnTo>
                  <a:lnTo>
                    <a:pt x="2373" y="3213"/>
                  </a:lnTo>
                  <a:lnTo>
                    <a:pt x="2383" y="3216"/>
                  </a:lnTo>
                  <a:lnTo>
                    <a:pt x="2393" y="3218"/>
                  </a:lnTo>
                  <a:lnTo>
                    <a:pt x="2403" y="3220"/>
                  </a:lnTo>
                  <a:lnTo>
                    <a:pt x="2413" y="3222"/>
                  </a:lnTo>
                  <a:lnTo>
                    <a:pt x="2424" y="3223"/>
                  </a:lnTo>
                  <a:lnTo>
                    <a:pt x="2434" y="3224"/>
                  </a:lnTo>
                  <a:lnTo>
                    <a:pt x="2449" y="3224"/>
                  </a:lnTo>
                  <a:lnTo>
                    <a:pt x="2465" y="3222"/>
                  </a:lnTo>
                  <a:lnTo>
                    <a:pt x="2480" y="3219"/>
                  </a:lnTo>
                  <a:lnTo>
                    <a:pt x="2493" y="3216"/>
                  </a:lnTo>
                  <a:lnTo>
                    <a:pt x="2506" y="3212"/>
                  </a:lnTo>
                  <a:lnTo>
                    <a:pt x="2523" y="3205"/>
                  </a:lnTo>
                  <a:lnTo>
                    <a:pt x="2539" y="3196"/>
                  </a:lnTo>
                  <a:lnTo>
                    <a:pt x="2551" y="3188"/>
                  </a:lnTo>
                  <a:lnTo>
                    <a:pt x="2551" y="3188"/>
                  </a:lnTo>
                  <a:lnTo>
                    <a:pt x="2552" y="3188"/>
                  </a:lnTo>
                  <a:lnTo>
                    <a:pt x="2583" y="2511"/>
                  </a:lnTo>
                  <a:lnTo>
                    <a:pt x="2566" y="2496"/>
                  </a:lnTo>
                  <a:lnTo>
                    <a:pt x="2540" y="2472"/>
                  </a:lnTo>
                  <a:lnTo>
                    <a:pt x="2514" y="2447"/>
                  </a:lnTo>
                  <a:lnTo>
                    <a:pt x="2492" y="2423"/>
                  </a:lnTo>
                  <a:lnTo>
                    <a:pt x="2471" y="2398"/>
                  </a:lnTo>
                  <a:lnTo>
                    <a:pt x="2452" y="2374"/>
                  </a:lnTo>
                  <a:lnTo>
                    <a:pt x="2434" y="2349"/>
                  </a:lnTo>
                  <a:lnTo>
                    <a:pt x="2419" y="2324"/>
                  </a:lnTo>
                  <a:lnTo>
                    <a:pt x="2404" y="2300"/>
                  </a:lnTo>
                  <a:lnTo>
                    <a:pt x="2392" y="2274"/>
                  </a:lnTo>
                  <a:lnTo>
                    <a:pt x="2382" y="2249"/>
                  </a:lnTo>
                  <a:lnTo>
                    <a:pt x="2372" y="2224"/>
                  </a:lnTo>
                  <a:lnTo>
                    <a:pt x="2365" y="2198"/>
                  </a:lnTo>
                  <a:lnTo>
                    <a:pt x="2360" y="2173"/>
                  </a:lnTo>
                  <a:lnTo>
                    <a:pt x="2355" y="2148"/>
                  </a:lnTo>
                  <a:lnTo>
                    <a:pt x="2353" y="2121"/>
                  </a:lnTo>
                  <a:lnTo>
                    <a:pt x="2353" y="2096"/>
                  </a:lnTo>
                  <a:lnTo>
                    <a:pt x="2353" y="2094"/>
                  </a:lnTo>
                  <a:lnTo>
                    <a:pt x="2353" y="2093"/>
                  </a:lnTo>
                  <a:lnTo>
                    <a:pt x="2353" y="2072"/>
                  </a:lnTo>
                  <a:lnTo>
                    <a:pt x="2355" y="2050"/>
                  </a:lnTo>
                  <a:lnTo>
                    <a:pt x="2359" y="2029"/>
                  </a:lnTo>
                  <a:lnTo>
                    <a:pt x="2363" y="2008"/>
                  </a:lnTo>
                  <a:lnTo>
                    <a:pt x="2368" y="1986"/>
                  </a:lnTo>
                  <a:lnTo>
                    <a:pt x="2374" y="1964"/>
                  </a:lnTo>
                  <a:lnTo>
                    <a:pt x="2382" y="1943"/>
                  </a:lnTo>
                  <a:lnTo>
                    <a:pt x="2390" y="1919"/>
                  </a:lnTo>
                  <a:lnTo>
                    <a:pt x="2399" y="1897"/>
                  </a:lnTo>
                  <a:lnTo>
                    <a:pt x="2409" y="1875"/>
                  </a:lnTo>
                  <a:lnTo>
                    <a:pt x="2422" y="1852"/>
                  </a:lnTo>
                  <a:lnTo>
                    <a:pt x="2434" y="1829"/>
                  </a:lnTo>
                  <a:lnTo>
                    <a:pt x="2448" y="1804"/>
                  </a:lnTo>
                  <a:lnTo>
                    <a:pt x="2463" y="1781"/>
                  </a:lnTo>
                  <a:lnTo>
                    <a:pt x="2479" y="1757"/>
                  </a:lnTo>
                  <a:lnTo>
                    <a:pt x="2497" y="1733"/>
                  </a:lnTo>
                  <a:lnTo>
                    <a:pt x="2509" y="1737"/>
                  </a:lnTo>
                  <a:lnTo>
                    <a:pt x="2522" y="1740"/>
                  </a:lnTo>
                  <a:lnTo>
                    <a:pt x="2534" y="1743"/>
                  </a:lnTo>
                  <a:lnTo>
                    <a:pt x="2547" y="1745"/>
                  </a:lnTo>
                  <a:lnTo>
                    <a:pt x="2561" y="1746"/>
                  </a:lnTo>
                  <a:lnTo>
                    <a:pt x="2573" y="1747"/>
                  </a:lnTo>
                  <a:lnTo>
                    <a:pt x="2586" y="1748"/>
                  </a:lnTo>
                  <a:lnTo>
                    <a:pt x="2600" y="1748"/>
                  </a:lnTo>
                  <a:lnTo>
                    <a:pt x="2612" y="1747"/>
                  </a:lnTo>
                  <a:lnTo>
                    <a:pt x="2626" y="1746"/>
                  </a:lnTo>
                  <a:lnTo>
                    <a:pt x="2639" y="1745"/>
                  </a:lnTo>
                  <a:lnTo>
                    <a:pt x="2651" y="1742"/>
                  </a:lnTo>
                  <a:lnTo>
                    <a:pt x="2664" y="1740"/>
                  </a:lnTo>
                  <a:lnTo>
                    <a:pt x="2678" y="1736"/>
                  </a:lnTo>
                  <a:lnTo>
                    <a:pt x="2690" y="1733"/>
                  </a:lnTo>
                  <a:lnTo>
                    <a:pt x="2703" y="1727"/>
                  </a:lnTo>
                  <a:lnTo>
                    <a:pt x="2717" y="1722"/>
                  </a:lnTo>
                  <a:lnTo>
                    <a:pt x="2730" y="1715"/>
                  </a:lnTo>
                  <a:lnTo>
                    <a:pt x="2743" y="1708"/>
                  </a:lnTo>
                  <a:lnTo>
                    <a:pt x="2756" y="1700"/>
                  </a:lnTo>
                  <a:lnTo>
                    <a:pt x="2768" y="1692"/>
                  </a:lnTo>
                  <a:lnTo>
                    <a:pt x="2780" y="1683"/>
                  </a:lnTo>
                  <a:lnTo>
                    <a:pt x="2791" y="1673"/>
                  </a:lnTo>
                  <a:lnTo>
                    <a:pt x="2802" y="1664"/>
                  </a:lnTo>
                  <a:lnTo>
                    <a:pt x="2812" y="1653"/>
                  </a:lnTo>
                  <a:lnTo>
                    <a:pt x="2823" y="1643"/>
                  </a:lnTo>
                  <a:lnTo>
                    <a:pt x="2831" y="1631"/>
                  </a:lnTo>
                  <a:lnTo>
                    <a:pt x="2841" y="1618"/>
                  </a:lnTo>
                  <a:lnTo>
                    <a:pt x="2849" y="1607"/>
                  </a:lnTo>
                  <a:lnTo>
                    <a:pt x="2857" y="1593"/>
                  </a:lnTo>
                  <a:lnTo>
                    <a:pt x="2863" y="1580"/>
                  </a:lnTo>
                  <a:lnTo>
                    <a:pt x="2870" y="1567"/>
                  </a:lnTo>
                  <a:lnTo>
                    <a:pt x="2876" y="1552"/>
                  </a:lnTo>
                  <a:lnTo>
                    <a:pt x="2881" y="1538"/>
                  </a:lnTo>
                  <a:lnTo>
                    <a:pt x="2885" y="1523"/>
                  </a:lnTo>
                  <a:lnTo>
                    <a:pt x="2888" y="1510"/>
                  </a:lnTo>
                  <a:lnTo>
                    <a:pt x="2891" y="1495"/>
                  </a:lnTo>
                  <a:lnTo>
                    <a:pt x="2894" y="1480"/>
                  </a:lnTo>
                  <a:lnTo>
                    <a:pt x="2895" y="1465"/>
                  </a:lnTo>
                  <a:lnTo>
                    <a:pt x="2896" y="1451"/>
                  </a:lnTo>
                  <a:lnTo>
                    <a:pt x="2896" y="1436"/>
                  </a:lnTo>
                  <a:lnTo>
                    <a:pt x="2895" y="1421"/>
                  </a:lnTo>
                  <a:lnTo>
                    <a:pt x="2894" y="1406"/>
                  </a:lnTo>
                  <a:lnTo>
                    <a:pt x="2890" y="1391"/>
                  </a:lnTo>
                  <a:lnTo>
                    <a:pt x="2888" y="1377"/>
                  </a:lnTo>
                  <a:lnTo>
                    <a:pt x="2884" y="1363"/>
                  </a:lnTo>
                  <a:lnTo>
                    <a:pt x="2880" y="1348"/>
                  </a:lnTo>
                  <a:lnTo>
                    <a:pt x="2875" y="1333"/>
                  </a:lnTo>
                  <a:close/>
                  <a:moveTo>
                    <a:pt x="1031" y="486"/>
                  </a:moveTo>
                  <a:lnTo>
                    <a:pt x="1022" y="484"/>
                  </a:lnTo>
                  <a:lnTo>
                    <a:pt x="1015" y="482"/>
                  </a:lnTo>
                  <a:lnTo>
                    <a:pt x="1009" y="480"/>
                  </a:lnTo>
                  <a:lnTo>
                    <a:pt x="1004" y="478"/>
                  </a:lnTo>
                  <a:lnTo>
                    <a:pt x="997" y="473"/>
                  </a:lnTo>
                  <a:lnTo>
                    <a:pt x="993" y="467"/>
                  </a:lnTo>
                  <a:lnTo>
                    <a:pt x="991" y="462"/>
                  </a:lnTo>
                  <a:lnTo>
                    <a:pt x="989" y="457"/>
                  </a:lnTo>
                  <a:lnTo>
                    <a:pt x="986" y="451"/>
                  </a:lnTo>
                  <a:lnTo>
                    <a:pt x="985" y="443"/>
                  </a:lnTo>
                  <a:lnTo>
                    <a:pt x="998" y="442"/>
                  </a:lnTo>
                  <a:lnTo>
                    <a:pt x="1011" y="440"/>
                  </a:lnTo>
                  <a:lnTo>
                    <a:pt x="1022" y="437"/>
                  </a:lnTo>
                  <a:lnTo>
                    <a:pt x="1035" y="434"/>
                  </a:lnTo>
                  <a:lnTo>
                    <a:pt x="1046" y="428"/>
                  </a:lnTo>
                  <a:lnTo>
                    <a:pt x="1057" y="423"/>
                  </a:lnTo>
                  <a:lnTo>
                    <a:pt x="1068" y="417"/>
                  </a:lnTo>
                  <a:lnTo>
                    <a:pt x="1078" y="409"/>
                  </a:lnTo>
                  <a:lnTo>
                    <a:pt x="1088" y="402"/>
                  </a:lnTo>
                  <a:lnTo>
                    <a:pt x="1097" y="394"/>
                  </a:lnTo>
                  <a:lnTo>
                    <a:pt x="1105" y="384"/>
                  </a:lnTo>
                  <a:lnTo>
                    <a:pt x="1113" y="373"/>
                  </a:lnTo>
                  <a:lnTo>
                    <a:pt x="1120" y="363"/>
                  </a:lnTo>
                  <a:lnTo>
                    <a:pt x="1125" y="351"/>
                  </a:lnTo>
                  <a:lnTo>
                    <a:pt x="1132" y="340"/>
                  </a:lnTo>
                  <a:lnTo>
                    <a:pt x="1136" y="327"/>
                  </a:lnTo>
                  <a:lnTo>
                    <a:pt x="1139" y="314"/>
                  </a:lnTo>
                  <a:lnTo>
                    <a:pt x="1142" y="301"/>
                  </a:lnTo>
                  <a:lnTo>
                    <a:pt x="1143" y="287"/>
                  </a:lnTo>
                  <a:lnTo>
                    <a:pt x="1143" y="273"/>
                  </a:lnTo>
                  <a:lnTo>
                    <a:pt x="1142" y="260"/>
                  </a:lnTo>
                  <a:lnTo>
                    <a:pt x="1140" y="247"/>
                  </a:lnTo>
                  <a:lnTo>
                    <a:pt x="1137" y="234"/>
                  </a:lnTo>
                  <a:lnTo>
                    <a:pt x="1134" y="221"/>
                  </a:lnTo>
                  <a:lnTo>
                    <a:pt x="1129" y="210"/>
                  </a:lnTo>
                  <a:lnTo>
                    <a:pt x="1122" y="198"/>
                  </a:lnTo>
                  <a:lnTo>
                    <a:pt x="1116" y="187"/>
                  </a:lnTo>
                  <a:lnTo>
                    <a:pt x="1109" y="176"/>
                  </a:lnTo>
                  <a:lnTo>
                    <a:pt x="1100" y="165"/>
                  </a:lnTo>
                  <a:lnTo>
                    <a:pt x="1091" y="156"/>
                  </a:lnTo>
                  <a:lnTo>
                    <a:pt x="1081" y="147"/>
                  </a:lnTo>
                  <a:lnTo>
                    <a:pt x="1070" y="140"/>
                  </a:lnTo>
                  <a:lnTo>
                    <a:pt x="1074" y="128"/>
                  </a:lnTo>
                  <a:lnTo>
                    <a:pt x="1078" y="118"/>
                  </a:lnTo>
                  <a:lnTo>
                    <a:pt x="1082" y="107"/>
                  </a:lnTo>
                  <a:lnTo>
                    <a:pt x="1085" y="99"/>
                  </a:lnTo>
                  <a:lnTo>
                    <a:pt x="1111" y="103"/>
                  </a:lnTo>
                  <a:lnTo>
                    <a:pt x="1137" y="106"/>
                  </a:lnTo>
                  <a:lnTo>
                    <a:pt x="1165" y="112"/>
                  </a:lnTo>
                  <a:lnTo>
                    <a:pt x="1195" y="116"/>
                  </a:lnTo>
                  <a:lnTo>
                    <a:pt x="1224" y="121"/>
                  </a:lnTo>
                  <a:lnTo>
                    <a:pt x="1253" y="126"/>
                  </a:lnTo>
                  <a:lnTo>
                    <a:pt x="1280" y="132"/>
                  </a:lnTo>
                  <a:lnTo>
                    <a:pt x="1306" y="136"/>
                  </a:lnTo>
                  <a:lnTo>
                    <a:pt x="1284" y="198"/>
                  </a:lnTo>
                  <a:lnTo>
                    <a:pt x="1289" y="202"/>
                  </a:lnTo>
                  <a:lnTo>
                    <a:pt x="1299" y="209"/>
                  </a:lnTo>
                  <a:lnTo>
                    <a:pt x="1307" y="213"/>
                  </a:lnTo>
                  <a:lnTo>
                    <a:pt x="1315" y="216"/>
                  </a:lnTo>
                  <a:lnTo>
                    <a:pt x="1324" y="219"/>
                  </a:lnTo>
                  <a:lnTo>
                    <a:pt x="1334" y="220"/>
                  </a:lnTo>
                  <a:lnTo>
                    <a:pt x="1347" y="220"/>
                  </a:lnTo>
                  <a:lnTo>
                    <a:pt x="1357" y="219"/>
                  </a:lnTo>
                  <a:lnTo>
                    <a:pt x="1365" y="218"/>
                  </a:lnTo>
                  <a:lnTo>
                    <a:pt x="1372" y="216"/>
                  </a:lnTo>
                  <a:lnTo>
                    <a:pt x="1379" y="213"/>
                  </a:lnTo>
                  <a:lnTo>
                    <a:pt x="1381" y="212"/>
                  </a:lnTo>
                  <a:lnTo>
                    <a:pt x="1399" y="155"/>
                  </a:lnTo>
                  <a:lnTo>
                    <a:pt x="1423" y="161"/>
                  </a:lnTo>
                  <a:lnTo>
                    <a:pt x="1453" y="168"/>
                  </a:lnTo>
                  <a:lnTo>
                    <a:pt x="1487" y="176"/>
                  </a:lnTo>
                  <a:lnTo>
                    <a:pt x="1527" y="187"/>
                  </a:lnTo>
                  <a:lnTo>
                    <a:pt x="1539" y="190"/>
                  </a:lnTo>
                  <a:lnTo>
                    <a:pt x="1549" y="190"/>
                  </a:lnTo>
                  <a:lnTo>
                    <a:pt x="1558" y="190"/>
                  </a:lnTo>
                  <a:lnTo>
                    <a:pt x="1567" y="190"/>
                  </a:lnTo>
                  <a:lnTo>
                    <a:pt x="1574" y="189"/>
                  </a:lnTo>
                  <a:lnTo>
                    <a:pt x="1581" y="187"/>
                  </a:lnTo>
                  <a:lnTo>
                    <a:pt x="1588" y="184"/>
                  </a:lnTo>
                  <a:lnTo>
                    <a:pt x="1594" y="181"/>
                  </a:lnTo>
                  <a:lnTo>
                    <a:pt x="1599" y="178"/>
                  </a:lnTo>
                  <a:lnTo>
                    <a:pt x="1608" y="172"/>
                  </a:lnTo>
                  <a:lnTo>
                    <a:pt x="1615" y="164"/>
                  </a:lnTo>
                  <a:lnTo>
                    <a:pt x="1621" y="158"/>
                  </a:lnTo>
                  <a:lnTo>
                    <a:pt x="1626" y="152"/>
                  </a:lnTo>
                  <a:lnTo>
                    <a:pt x="1628" y="150"/>
                  </a:lnTo>
                  <a:lnTo>
                    <a:pt x="1629" y="147"/>
                  </a:lnTo>
                  <a:lnTo>
                    <a:pt x="1635" y="146"/>
                  </a:lnTo>
                  <a:lnTo>
                    <a:pt x="1648" y="146"/>
                  </a:lnTo>
                  <a:lnTo>
                    <a:pt x="1658" y="149"/>
                  </a:lnTo>
                  <a:lnTo>
                    <a:pt x="1668" y="151"/>
                  </a:lnTo>
                  <a:lnTo>
                    <a:pt x="1675" y="154"/>
                  </a:lnTo>
                  <a:lnTo>
                    <a:pt x="1680" y="157"/>
                  </a:lnTo>
                  <a:lnTo>
                    <a:pt x="1688" y="163"/>
                  </a:lnTo>
                  <a:lnTo>
                    <a:pt x="1692" y="169"/>
                  </a:lnTo>
                  <a:lnTo>
                    <a:pt x="1696" y="175"/>
                  </a:lnTo>
                  <a:lnTo>
                    <a:pt x="1699" y="182"/>
                  </a:lnTo>
                  <a:lnTo>
                    <a:pt x="1700" y="192"/>
                  </a:lnTo>
                  <a:lnTo>
                    <a:pt x="1701" y="205"/>
                  </a:lnTo>
                  <a:lnTo>
                    <a:pt x="1700" y="212"/>
                  </a:lnTo>
                  <a:lnTo>
                    <a:pt x="1698" y="220"/>
                  </a:lnTo>
                  <a:lnTo>
                    <a:pt x="1694" y="231"/>
                  </a:lnTo>
                  <a:lnTo>
                    <a:pt x="1690" y="241"/>
                  </a:lnTo>
                  <a:lnTo>
                    <a:pt x="1685" y="252"/>
                  </a:lnTo>
                  <a:lnTo>
                    <a:pt x="1679" y="260"/>
                  </a:lnTo>
                  <a:lnTo>
                    <a:pt x="1673" y="269"/>
                  </a:lnTo>
                  <a:lnTo>
                    <a:pt x="1667" y="274"/>
                  </a:lnTo>
                  <a:lnTo>
                    <a:pt x="1667" y="275"/>
                  </a:lnTo>
                  <a:lnTo>
                    <a:pt x="1659" y="281"/>
                  </a:lnTo>
                  <a:lnTo>
                    <a:pt x="1651" y="286"/>
                  </a:lnTo>
                  <a:lnTo>
                    <a:pt x="1641" y="290"/>
                  </a:lnTo>
                  <a:lnTo>
                    <a:pt x="1630" y="295"/>
                  </a:lnTo>
                  <a:lnTo>
                    <a:pt x="1618" y="298"/>
                  </a:lnTo>
                  <a:lnTo>
                    <a:pt x="1604" y="302"/>
                  </a:lnTo>
                  <a:lnTo>
                    <a:pt x="1589" y="304"/>
                  </a:lnTo>
                  <a:lnTo>
                    <a:pt x="1572" y="305"/>
                  </a:lnTo>
                  <a:lnTo>
                    <a:pt x="1557" y="305"/>
                  </a:lnTo>
                  <a:lnTo>
                    <a:pt x="1544" y="306"/>
                  </a:lnTo>
                  <a:lnTo>
                    <a:pt x="1530" y="308"/>
                  </a:lnTo>
                  <a:lnTo>
                    <a:pt x="1517" y="310"/>
                  </a:lnTo>
                  <a:lnTo>
                    <a:pt x="1505" y="313"/>
                  </a:lnTo>
                  <a:lnTo>
                    <a:pt x="1492" y="316"/>
                  </a:lnTo>
                  <a:lnTo>
                    <a:pt x="1480" y="321"/>
                  </a:lnTo>
                  <a:lnTo>
                    <a:pt x="1470" y="325"/>
                  </a:lnTo>
                  <a:lnTo>
                    <a:pt x="1449" y="334"/>
                  </a:lnTo>
                  <a:lnTo>
                    <a:pt x="1429" y="345"/>
                  </a:lnTo>
                  <a:lnTo>
                    <a:pt x="1412" y="357"/>
                  </a:lnTo>
                  <a:lnTo>
                    <a:pt x="1396" y="368"/>
                  </a:lnTo>
                  <a:lnTo>
                    <a:pt x="1381" y="380"/>
                  </a:lnTo>
                  <a:lnTo>
                    <a:pt x="1370" y="391"/>
                  </a:lnTo>
                  <a:lnTo>
                    <a:pt x="1358" y="403"/>
                  </a:lnTo>
                  <a:lnTo>
                    <a:pt x="1350" y="414"/>
                  </a:lnTo>
                  <a:lnTo>
                    <a:pt x="1337" y="430"/>
                  </a:lnTo>
                  <a:lnTo>
                    <a:pt x="1330" y="441"/>
                  </a:lnTo>
                  <a:lnTo>
                    <a:pt x="1323" y="452"/>
                  </a:lnTo>
                  <a:lnTo>
                    <a:pt x="1303" y="481"/>
                  </a:lnTo>
                  <a:lnTo>
                    <a:pt x="1275" y="527"/>
                  </a:lnTo>
                  <a:lnTo>
                    <a:pt x="1239" y="584"/>
                  </a:lnTo>
                  <a:lnTo>
                    <a:pt x="1233" y="575"/>
                  </a:lnTo>
                  <a:lnTo>
                    <a:pt x="1228" y="567"/>
                  </a:lnTo>
                  <a:lnTo>
                    <a:pt x="1221" y="559"/>
                  </a:lnTo>
                  <a:lnTo>
                    <a:pt x="1214" y="552"/>
                  </a:lnTo>
                  <a:lnTo>
                    <a:pt x="1207" y="545"/>
                  </a:lnTo>
                  <a:lnTo>
                    <a:pt x="1198" y="537"/>
                  </a:lnTo>
                  <a:lnTo>
                    <a:pt x="1190" y="531"/>
                  </a:lnTo>
                  <a:lnTo>
                    <a:pt x="1180" y="526"/>
                  </a:lnTo>
                  <a:lnTo>
                    <a:pt x="1164" y="518"/>
                  </a:lnTo>
                  <a:lnTo>
                    <a:pt x="1148" y="511"/>
                  </a:lnTo>
                  <a:lnTo>
                    <a:pt x="1131" y="505"/>
                  </a:lnTo>
                  <a:lnTo>
                    <a:pt x="1113" y="500"/>
                  </a:lnTo>
                  <a:lnTo>
                    <a:pt x="1094" y="496"/>
                  </a:lnTo>
                  <a:lnTo>
                    <a:pt x="1074" y="492"/>
                  </a:lnTo>
                  <a:lnTo>
                    <a:pt x="1053" y="489"/>
                  </a:lnTo>
                  <a:lnTo>
                    <a:pt x="1031" y="486"/>
                  </a:lnTo>
                  <a:close/>
                  <a:moveTo>
                    <a:pt x="449" y="504"/>
                  </a:moveTo>
                  <a:lnTo>
                    <a:pt x="449" y="503"/>
                  </a:lnTo>
                  <a:lnTo>
                    <a:pt x="449" y="501"/>
                  </a:lnTo>
                  <a:lnTo>
                    <a:pt x="453" y="494"/>
                  </a:lnTo>
                  <a:lnTo>
                    <a:pt x="457" y="485"/>
                  </a:lnTo>
                  <a:lnTo>
                    <a:pt x="462" y="478"/>
                  </a:lnTo>
                  <a:lnTo>
                    <a:pt x="466" y="471"/>
                  </a:lnTo>
                  <a:lnTo>
                    <a:pt x="473" y="464"/>
                  </a:lnTo>
                  <a:lnTo>
                    <a:pt x="478" y="458"/>
                  </a:lnTo>
                  <a:lnTo>
                    <a:pt x="484" y="453"/>
                  </a:lnTo>
                  <a:lnTo>
                    <a:pt x="492" y="447"/>
                  </a:lnTo>
                  <a:lnTo>
                    <a:pt x="499" y="443"/>
                  </a:lnTo>
                  <a:lnTo>
                    <a:pt x="506" y="439"/>
                  </a:lnTo>
                  <a:lnTo>
                    <a:pt x="515" y="436"/>
                  </a:lnTo>
                  <a:lnTo>
                    <a:pt x="522" y="433"/>
                  </a:lnTo>
                  <a:lnTo>
                    <a:pt x="530" y="430"/>
                  </a:lnTo>
                  <a:lnTo>
                    <a:pt x="539" y="428"/>
                  </a:lnTo>
                  <a:lnTo>
                    <a:pt x="548" y="427"/>
                  </a:lnTo>
                  <a:lnTo>
                    <a:pt x="557" y="427"/>
                  </a:lnTo>
                  <a:lnTo>
                    <a:pt x="568" y="428"/>
                  </a:lnTo>
                  <a:lnTo>
                    <a:pt x="580" y="430"/>
                  </a:lnTo>
                  <a:lnTo>
                    <a:pt x="591" y="434"/>
                  </a:lnTo>
                  <a:lnTo>
                    <a:pt x="600" y="437"/>
                  </a:lnTo>
                  <a:lnTo>
                    <a:pt x="609" y="442"/>
                  </a:lnTo>
                  <a:lnTo>
                    <a:pt x="619" y="448"/>
                  </a:lnTo>
                  <a:lnTo>
                    <a:pt x="627" y="455"/>
                  </a:lnTo>
                  <a:lnTo>
                    <a:pt x="635" y="462"/>
                  </a:lnTo>
                  <a:lnTo>
                    <a:pt x="642" y="471"/>
                  </a:lnTo>
                  <a:lnTo>
                    <a:pt x="648" y="479"/>
                  </a:lnTo>
                  <a:lnTo>
                    <a:pt x="654" y="489"/>
                  </a:lnTo>
                  <a:lnTo>
                    <a:pt x="659" y="498"/>
                  </a:lnTo>
                  <a:lnTo>
                    <a:pt x="662" y="509"/>
                  </a:lnTo>
                  <a:lnTo>
                    <a:pt x="664" y="519"/>
                  </a:lnTo>
                  <a:lnTo>
                    <a:pt x="666" y="530"/>
                  </a:lnTo>
                  <a:lnTo>
                    <a:pt x="666" y="541"/>
                  </a:lnTo>
                  <a:lnTo>
                    <a:pt x="665" y="555"/>
                  </a:lnTo>
                  <a:lnTo>
                    <a:pt x="663" y="568"/>
                  </a:lnTo>
                  <a:lnTo>
                    <a:pt x="663" y="570"/>
                  </a:lnTo>
                  <a:lnTo>
                    <a:pt x="660" y="580"/>
                  </a:lnTo>
                  <a:lnTo>
                    <a:pt x="658" y="589"/>
                  </a:lnTo>
                  <a:lnTo>
                    <a:pt x="655" y="596"/>
                  </a:lnTo>
                  <a:lnTo>
                    <a:pt x="652" y="602"/>
                  </a:lnTo>
                  <a:lnTo>
                    <a:pt x="652" y="602"/>
                  </a:lnTo>
                  <a:lnTo>
                    <a:pt x="652" y="603"/>
                  </a:lnTo>
                  <a:lnTo>
                    <a:pt x="665" y="612"/>
                  </a:lnTo>
                  <a:lnTo>
                    <a:pt x="705" y="637"/>
                  </a:lnTo>
                  <a:lnTo>
                    <a:pt x="761" y="674"/>
                  </a:lnTo>
                  <a:lnTo>
                    <a:pt x="828" y="718"/>
                  </a:lnTo>
                  <a:lnTo>
                    <a:pt x="898" y="763"/>
                  </a:lnTo>
                  <a:lnTo>
                    <a:pt x="963" y="806"/>
                  </a:lnTo>
                  <a:lnTo>
                    <a:pt x="1018" y="841"/>
                  </a:lnTo>
                  <a:lnTo>
                    <a:pt x="1054" y="865"/>
                  </a:lnTo>
                  <a:lnTo>
                    <a:pt x="1044" y="879"/>
                  </a:lnTo>
                  <a:lnTo>
                    <a:pt x="1037" y="892"/>
                  </a:lnTo>
                  <a:lnTo>
                    <a:pt x="1031" y="904"/>
                  </a:lnTo>
                  <a:lnTo>
                    <a:pt x="1022" y="916"/>
                  </a:lnTo>
                  <a:lnTo>
                    <a:pt x="1011" y="913"/>
                  </a:lnTo>
                  <a:lnTo>
                    <a:pt x="994" y="909"/>
                  </a:lnTo>
                  <a:lnTo>
                    <a:pt x="971" y="903"/>
                  </a:lnTo>
                  <a:lnTo>
                    <a:pt x="943" y="895"/>
                  </a:lnTo>
                  <a:lnTo>
                    <a:pt x="912" y="888"/>
                  </a:lnTo>
                  <a:lnTo>
                    <a:pt x="876" y="878"/>
                  </a:lnTo>
                  <a:lnTo>
                    <a:pt x="838" y="869"/>
                  </a:lnTo>
                  <a:lnTo>
                    <a:pt x="798" y="858"/>
                  </a:lnTo>
                  <a:lnTo>
                    <a:pt x="449" y="504"/>
                  </a:lnTo>
                  <a:close/>
                  <a:moveTo>
                    <a:pt x="969" y="1004"/>
                  </a:moveTo>
                  <a:lnTo>
                    <a:pt x="964" y="1011"/>
                  </a:lnTo>
                  <a:lnTo>
                    <a:pt x="956" y="1024"/>
                  </a:lnTo>
                  <a:lnTo>
                    <a:pt x="946" y="1042"/>
                  </a:lnTo>
                  <a:lnTo>
                    <a:pt x="934" y="1065"/>
                  </a:lnTo>
                  <a:lnTo>
                    <a:pt x="921" y="1093"/>
                  </a:lnTo>
                  <a:lnTo>
                    <a:pt x="910" y="1124"/>
                  </a:lnTo>
                  <a:lnTo>
                    <a:pt x="903" y="1141"/>
                  </a:lnTo>
                  <a:lnTo>
                    <a:pt x="898" y="1159"/>
                  </a:lnTo>
                  <a:lnTo>
                    <a:pt x="894" y="1178"/>
                  </a:lnTo>
                  <a:lnTo>
                    <a:pt x="890" y="1197"/>
                  </a:lnTo>
                  <a:lnTo>
                    <a:pt x="96" y="805"/>
                  </a:lnTo>
                  <a:lnTo>
                    <a:pt x="96" y="796"/>
                  </a:lnTo>
                  <a:lnTo>
                    <a:pt x="97" y="787"/>
                  </a:lnTo>
                  <a:lnTo>
                    <a:pt x="99" y="779"/>
                  </a:lnTo>
                  <a:lnTo>
                    <a:pt x="102" y="771"/>
                  </a:lnTo>
                  <a:lnTo>
                    <a:pt x="105" y="762"/>
                  </a:lnTo>
                  <a:lnTo>
                    <a:pt x="109" y="754"/>
                  </a:lnTo>
                  <a:lnTo>
                    <a:pt x="113" y="746"/>
                  </a:lnTo>
                  <a:lnTo>
                    <a:pt x="119" y="740"/>
                  </a:lnTo>
                  <a:lnTo>
                    <a:pt x="124" y="733"/>
                  </a:lnTo>
                  <a:lnTo>
                    <a:pt x="130" y="726"/>
                  </a:lnTo>
                  <a:lnTo>
                    <a:pt x="137" y="721"/>
                  </a:lnTo>
                  <a:lnTo>
                    <a:pt x="143" y="716"/>
                  </a:lnTo>
                  <a:lnTo>
                    <a:pt x="150" y="711"/>
                  </a:lnTo>
                  <a:lnTo>
                    <a:pt x="158" y="707"/>
                  </a:lnTo>
                  <a:lnTo>
                    <a:pt x="166" y="704"/>
                  </a:lnTo>
                  <a:lnTo>
                    <a:pt x="175" y="701"/>
                  </a:lnTo>
                  <a:lnTo>
                    <a:pt x="183" y="699"/>
                  </a:lnTo>
                  <a:lnTo>
                    <a:pt x="191" y="697"/>
                  </a:lnTo>
                  <a:lnTo>
                    <a:pt x="200" y="697"/>
                  </a:lnTo>
                  <a:lnTo>
                    <a:pt x="209" y="696"/>
                  </a:lnTo>
                  <a:lnTo>
                    <a:pt x="220" y="697"/>
                  </a:lnTo>
                  <a:lnTo>
                    <a:pt x="231" y="699"/>
                  </a:lnTo>
                  <a:lnTo>
                    <a:pt x="242" y="702"/>
                  </a:lnTo>
                  <a:lnTo>
                    <a:pt x="252" y="705"/>
                  </a:lnTo>
                  <a:lnTo>
                    <a:pt x="262" y="710"/>
                  </a:lnTo>
                  <a:lnTo>
                    <a:pt x="270" y="717"/>
                  </a:lnTo>
                  <a:lnTo>
                    <a:pt x="279" y="723"/>
                  </a:lnTo>
                  <a:lnTo>
                    <a:pt x="287" y="730"/>
                  </a:lnTo>
                  <a:lnTo>
                    <a:pt x="295" y="738"/>
                  </a:lnTo>
                  <a:lnTo>
                    <a:pt x="301" y="747"/>
                  </a:lnTo>
                  <a:lnTo>
                    <a:pt x="306" y="757"/>
                  </a:lnTo>
                  <a:lnTo>
                    <a:pt x="310" y="766"/>
                  </a:lnTo>
                  <a:lnTo>
                    <a:pt x="314" y="777"/>
                  </a:lnTo>
                  <a:lnTo>
                    <a:pt x="317" y="787"/>
                  </a:lnTo>
                  <a:lnTo>
                    <a:pt x="318" y="798"/>
                  </a:lnTo>
                  <a:lnTo>
                    <a:pt x="319" y="810"/>
                  </a:lnTo>
                  <a:lnTo>
                    <a:pt x="318" y="819"/>
                  </a:lnTo>
                  <a:lnTo>
                    <a:pt x="317" y="829"/>
                  </a:lnTo>
                  <a:lnTo>
                    <a:pt x="316" y="831"/>
                  </a:lnTo>
                  <a:lnTo>
                    <a:pt x="971" y="1001"/>
                  </a:lnTo>
                  <a:lnTo>
                    <a:pt x="970" y="1003"/>
                  </a:lnTo>
                  <a:lnTo>
                    <a:pt x="969" y="1004"/>
                  </a:lnTo>
                  <a:close/>
                  <a:moveTo>
                    <a:pt x="1220" y="1530"/>
                  </a:moveTo>
                  <a:lnTo>
                    <a:pt x="1487" y="1117"/>
                  </a:lnTo>
                  <a:lnTo>
                    <a:pt x="1491" y="1110"/>
                  </a:lnTo>
                  <a:lnTo>
                    <a:pt x="1493" y="1101"/>
                  </a:lnTo>
                  <a:lnTo>
                    <a:pt x="1494" y="1093"/>
                  </a:lnTo>
                  <a:lnTo>
                    <a:pt x="1493" y="1083"/>
                  </a:lnTo>
                  <a:lnTo>
                    <a:pt x="1491" y="1076"/>
                  </a:lnTo>
                  <a:lnTo>
                    <a:pt x="1487" y="1068"/>
                  </a:lnTo>
                  <a:lnTo>
                    <a:pt x="1481" y="1061"/>
                  </a:lnTo>
                  <a:lnTo>
                    <a:pt x="1474" y="1056"/>
                  </a:lnTo>
                  <a:lnTo>
                    <a:pt x="1466" y="1051"/>
                  </a:lnTo>
                  <a:lnTo>
                    <a:pt x="1457" y="1049"/>
                  </a:lnTo>
                  <a:lnTo>
                    <a:pt x="1449" y="1048"/>
                  </a:lnTo>
                  <a:lnTo>
                    <a:pt x="1440" y="1049"/>
                  </a:lnTo>
                  <a:lnTo>
                    <a:pt x="1432" y="1051"/>
                  </a:lnTo>
                  <a:lnTo>
                    <a:pt x="1425" y="1056"/>
                  </a:lnTo>
                  <a:lnTo>
                    <a:pt x="1418" y="1062"/>
                  </a:lnTo>
                  <a:lnTo>
                    <a:pt x="1412" y="1068"/>
                  </a:lnTo>
                  <a:lnTo>
                    <a:pt x="1134" y="1499"/>
                  </a:lnTo>
                  <a:lnTo>
                    <a:pt x="1117" y="1491"/>
                  </a:lnTo>
                  <a:lnTo>
                    <a:pt x="1100" y="1481"/>
                  </a:lnTo>
                  <a:lnTo>
                    <a:pt x="1084" y="1471"/>
                  </a:lnTo>
                  <a:lnTo>
                    <a:pt x="1069" y="1459"/>
                  </a:lnTo>
                  <a:lnTo>
                    <a:pt x="1064" y="1456"/>
                  </a:lnTo>
                  <a:lnTo>
                    <a:pt x="1060" y="1453"/>
                  </a:lnTo>
                  <a:lnTo>
                    <a:pt x="1309" y="1074"/>
                  </a:lnTo>
                  <a:lnTo>
                    <a:pt x="1313" y="1066"/>
                  </a:lnTo>
                  <a:lnTo>
                    <a:pt x="1316" y="1058"/>
                  </a:lnTo>
                  <a:lnTo>
                    <a:pt x="1316" y="1049"/>
                  </a:lnTo>
                  <a:lnTo>
                    <a:pt x="1316" y="1041"/>
                  </a:lnTo>
                  <a:lnTo>
                    <a:pt x="1313" y="1032"/>
                  </a:lnTo>
                  <a:lnTo>
                    <a:pt x="1309" y="1025"/>
                  </a:lnTo>
                  <a:lnTo>
                    <a:pt x="1303" y="1018"/>
                  </a:lnTo>
                  <a:lnTo>
                    <a:pt x="1296" y="1012"/>
                  </a:lnTo>
                  <a:lnTo>
                    <a:pt x="1289" y="1008"/>
                  </a:lnTo>
                  <a:lnTo>
                    <a:pt x="1280" y="1006"/>
                  </a:lnTo>
                  <a:lnTo>
                    <a:pt x="1272" y="1005"/>
                  </a:lnTo>
                  <a:lnTo>
                    <a:pt x="1263" y="1006"/>
                  </a:lnTo>
                  <a:lnTo>
                    <a:pt x="1255" y="1008"/>
                  </a:lnTo>
                  <a:lnTo>
                    <a:pt x="1248" y="1012"/>
                  </a:lnTo>
                  <a:lnTo>
                    <a:pt x="1240" y="1018"/>
                  </a:lnTo>
                  <a:lnTo>
                    <a:pt x="1235" y="1025"/>
                  </a:lnTo>
                  <a:lnTo>
                    <a:pt x="999" y="1384"/>
                  </a:lnTo>
                  <a:lnTo>
                    <a:pt x="995" y="1377"/>
                  </a:lnTo>
                  <a:lnTo>
                    <a:pt x="992" y="1367"/>
                  </a:lnTo>
                  <a:lnTo>
                    <a:pt x="989" y="1359"/>
                  </a:lnTo>
                  <a:lnTo>
                    <a:pt x="986" y="1348"/>
                  </a:lnTo>
                  <a:lnTo>
                    <a:pt x="982" y="1327"/>
                  </a:lnTo>
                  <a:lnTo>
                    <a:pt x="978" y="1303"/>
                  </a:lnTo>
                  <a:lnTo>
                    <a:pt x="977" y="1293"/>
                  </a:lnTo>
                  <a:lnTo>
                    <a:pt x="977" y="1285"/>
                  </a:lnTo>
                  <a:lnTo>
                    <a:pt x="977" y="1276"/>
                  </a:lnTo>
                  <a:lnTo>
                    <a:pt x="977" y="1268"/>
                  </a:lnTo>
                  <a:lnTo>
                    <a:pt x="978" y="1247"/>
                  </a:lnTo>
                  <a:lnTo>
                    <a:pt x="980" y="1227"/>
                  </a:lnTo>
                  <a:lnTo>
                    <a:pt x="983" y="1208"/>
                  </a:lnTo>
                  <a:lnTo>
                    <a:pt x="989" y="1189"/>
                  </a:lnTo>
                  <a:lnTo>
                    <a:pt x="994" y="1171"/>
                  </a:lnTo>
                  <a:lnTo>
                    <a:pt x="999" y="1153"/>
                  </a:lnTo>
                  <a:lnTo>
                    <a:pt x="1005" y="1137"/>
                  </a:lnTo>
                  <a:lnTo>
                    <a:pt x="1012" y="1122"/>
                  </a:lnTo>
                  <a:lnTo>
                    <a:pt x="1024" y="1096"/>
                  </a:lnTo>
                  <a:lnTo>
                    <a:pt x="1036" y="1076"/>
                  </a:lnTo>
                  <a:lnTo>
                    <a:pt x="1043" y="1062"/>
                  </a:lnTo>
                  <a:lnTo>
                    <a:pt x="1046" y="1058"/>
                  </a:lnTo>
                  <a:lnTo>
                    <a:pt x="1046" y="1057"/>
                  </a:lnTo>
                  <a:lnTo>
                    <a:pt x="1411" y="491"/>
                  </a:lnTo>
                  <a:lnTo>
                    <a:pt x="1411" y="490"/>
                  </a:lnTo>
                  <a:lnTo>
                    <a:pt x="1414" y="484"/>
                  </a:lnTo>
                  <a:lnTo>
                    <a:pt x="1422" y="474"/>
                  </a:lnTo>
                  <a:lnTo>
                    <a:pt x="1428" y="467"/>
                  </a:lnTo>
                  <a:lnTo>
                    <a:pt x="1435" y="460"/>
                  </a:lnTo>
                  <a:lnTo>
                    <a:pt x="1442" y="452"/>
                  </a:lnTo>
                  <a:lnTo>
                    <a:pt x="1452" y="443"/>
                  </a:lnTo>
                  <a:lnTo>
                    <a:pt x="1463" y="436"/>
                  </a:lnTo>
                  <a:lnTo>
                    <a:pt x="1475" y="427"/>
                  </a:lnTo>
                  <a:lnTo>
                    <a:pt x="1488" y="420"/>
                  </a:lnTo>
                  <a:lnTo>
                    <a:pt x="1502" y="414"/>
                  </a:lnTo>
                  <a:lnTo>
                    <a:pt x="1518" y="408"/>
                  </a:lnTo>
                  <a:lnTo>
                    <a:pt x="1535" y="403"/>
                  </a:lnTo>
                  <a:lnTo>
                    <a:pt x="1554" y="401"/>
                  </a:lnTo>
                  <a:lnTo>
                    <a:pt x="1573" y="399"/>
                  </a:lnTo>
                  <a:lnTo>
                    <a:pt x="1590" y="399"/>
                  </a:lnTo>
                  <a:lnTo>
                    <a:pt x="1606" y="398"/>
                  </a:lnTo>
                  <a:lnTo>
                    <a:pt x="1620" y="395"/>
                  </a:lnTo>
                  <a:lnTo>
                    <a:pt x="1635" y="392"/>
                  </a:lnTo>
                  <a:lnTo>
                    <a:pt x="1649" y="388"/>
                  </a:lnTo>
                  <a:lnTo>
                    <a:pt x="1661" y="385"/>
                  </a:lnTo>
                  <a:lnTo>
                    <a:pt x="1673" y="380"/>
                  </a:lnTo>
                  <a:lnTo>
                    <a:pt x="1684" y="376"/>
                  </a:lnTo>
                  <a:lnTo>
                    <a:pt x="1694" y="370"/>
                  </a:lnTo>
                  <a:lnTo>
                    <a:pt x="1704" y="364"/>
                  </a:lnTo>
                  <a:lnTo>
                    <a:pt x="1713" y="359"/>
                  </a:lnTo>
                  <a:lnTo>
                    <a:pt x="1721" y="352"/>
                  </a:lnTo>
                  <a:lnTo>
                    <a:pt x="1736" y="341"/>
                  </a:lnTo>
                  <a:lnTo>
                    <a:pt x="1748" y="328"/>
                  </a:lnTo>
                  <a:lnTo>
                    <a:pt x="1766" y="340"/>
                  </a:lnTo>
                  <a:lnTo>
                    <a:pt x="1786" y="352"/>
                  </a:lnTo>
                  <a:lnTo>
                    <a:pt x="1806" y="369"/>
                  </a:lnTo>
                  <a:lnTo>
                    <a:pt x="1827" y="388"/>
                  </a:lnTo>
                  <a:lnTo>
                    <a:pt x="1837" y="399"/>
                  </a:lnTo>
                  <a:lnTo>
                    <a:pt x="1847" y="409"/>
                  </a:lnTo>
                  <a:lnTo>
                    <a:pt x="1856" y="422"/>
                  </a:lnTo>
                  <a:lnTo>
                    <a:pt x="1865" y="434"/>
                  </a:lnTo>
                  <a:lnTo>
                    <a:pt x="1873" y="447"/>
                  </a:lnTo>
                  <a:lnTo>
                    <a:pt x="1879" y="461"/>
                  </a:lnTo>
                  <a:lnTo>
                    <a:pt x="1886" y="476"/>
                  </a:lnTo>
                  <a:lnTo>
                    <a:pt x="1891" y="491"/>
                  </a:lnTo>
                  <a:lnTo>
                    <a:pt x="1895" y="505"/>
                  </a:lnTo>
                  <a:lnTo>
                    <a:pt x="1897" y="520"/>
                  </a:lnTo>
                  <a:lnTo>
                    <a:pt x="1899" y="536"/>
                  </a:lnTo>
                  <a:lnTo>
                    <a:pt x="1899" y="552"/>
                  </a:lnTo>
                  <a:lnTo>
                    <a:pt x="1898" y="572"/>
                  </a:lnTo>
                  <a:lnTo>
                    <a:pt x="1895" y="593"/>
                  </a:lnTo>
                  <a:lnTo>
                    <a:pt x="1890" y="614"/>
                  </a:lnTo>
                  <a:lnTo>
                    <a:pt x="1883" y="635"/>
                  </a:lnTo>
                  <a:lnTo>
                    <a:pt x="1874" y="658"/>
                  </a:lnTo>
                  <a:lnTo>
                    <a:pt x="1863" y="680"/>
                  </a:lnTo>
                  <a:lnTo>
                    <a:pt x="1850" y="703"/>
                  </a:lnTo>
                  <a:lnTo>
                    <a:pt x="1836" y="726"/>
                  </a:lnTo>
                  <a:lnTo>
                    <a:pt x="1829" y="736"/>
                  </a:lnTo>
                  <a:lnTo>
                    <a:pt x="1811" y="764"/>
                  </a:lnTo>
                  <a:lnTo>
                    <a:pt x="1785" y="805"/>
                  </a:lnTo>
                  <a:lnTo>
                    <a:pt x="1752" y="856"/>
                  </a:lnTo>
                  <a:lnTo>
                    <a:pt x="1292" y="1550"/>
                  </a:lnTo>
                  <a:lnTo>
                    <a:pt x="1220" y="1530"/>
                  </a:lnTo>
                  <a:close/>
                  <a:moveTo>
                    <a:pt x="1895" y="2029"/>
                  </a:moveTo>
                  <a:lnTo>
                    <a:pt x="1876" y="2040"/>
                  </a:lnTo>
                  <a:lnTo>
                    <a:pt x="1858" y="2050"/>
                  </a:lnTo>
                  <a:lnTo>
                    <a:pt x="1842" y="2063"/>
                  </a:lnTo>
                  <a:lnTo>
                    <a:pt x="1825" y="2076"/>
                  </a:lnTo>
                  <a:lnTo>
                    <a:pt x="1809" y="2088"/>
                  </a:lnTo>
                  <a:lnTo>
                    <a:pt x="1793" y="2102"/>
                  </a:lnTo>
                  <a:lnTo>
                    <a:pt x="1778" y="2116"/>
                  </a:lnTo>
                  <a:lnTo>
                    <a:pt x="1765" y="2130"/>
                  </a:lnTo>
                  <a:lnTo>
                    <a:pt x="1739" y="2158"/>
                  </a:lnTo>
                  <a:lnTo>
                    <a:pt x="1718" y="2185"/>
                  </a:lnTo>
                  <a:lnTo>
                    <a:pt x="1700" y="2210"/>
                  </a:lnTo>
                  <a:lnTo>
                    <a:pt x="1687" y="2232"/>
                  </a:lnTo>
                  <a:lnTo>
                    <a:pt x="1651" y="2210"/>
                  </a:lnTo>
                  <a:lnTo>
                    <a:pt x="1597" y="2176"/>
                  </a:lnTo>
                  <a:lnTo>
                    <a:pt x="1531" y="2135"/>
                  </a:lnTo>
                  <a:lnTo>
                    <a:pt x="1456" y="2087"/>
                  </a:lnTo>
                  <a:lnTo>
                    <a:pt x="1380" y="2040"/>
                  </a:lnTo>
                  <a:lnTo>
                    <a:pt x="1308" y="1994"/>
                  </a:lnTo>
                  <a:lnTo>
                    <a:pt x="1246" y="1955"/>
                  </a:lnTo>
                  <a:lnTo>
                    <a:pt x="1199" y="1926"/>
                  </a:lnTo>
                  <a:lnTo>
                    <a:pt x="1200" y="1914"/>
                  </a:lnTo>
                  <a:lnTo>
                    <a:pt x="1202" y="1904"/>
                  </a:lnTo>
                  <a:lnTo>
                    <a:pt x="1205" y="1892"/>
                  </a:lnTo>
                  <a:lnTo>
                    <a:pt x="1211" y="1882"/>
                  </a:lnTo>
                  <a:lnTo>
                    <a:pt x="1216" y="1875"/>
                  </a:lnTo>
                  <a:lnTo>
                    <a:pt x="1221" y="1868"/>
                  </a:lnTo>
                  <a:lnTo>
                    <a:pt x="1227" y="1862"/>
                  </a:lnTo>
                  <a:lnTo>
                    <a:pt x="1234" y="1857"/>
                  </a:lnTo>
                  <a:lnTo>
                    <a:pt x="1240" y="1852"/>
                  </a:lnTo>
                  <a:lnTo>
                    <a:pt x="1248" y="1849"/>
                  </a:lnTo>
                  <a:lnTo>
                    <a:pt x="1255" y="1846"/>
                  </a:lnTo>
                  <a:lnTo>
                    <a:pt x="1263" y="1842"/>
                  </a:lnTo>
                  <a:lnTo>
                    <a:pt x="1271" y="1841"/>
                  </a:lnTo>
                  <a:lnTo>
                    <a:pt x="1279" y="1840"/>
                  </a:lnTo>
                  <a:lnTo>
                    <a:pt x="1288" y="1840"/>
                  </a:lnTo>
                  <a:lnTo>
                    <a:pt x="1296" y="1841"/>
                  </a:lnTo>
                  <a:lnTo>
                    <a:pt x="1304" y="1842"/>
                  </a:lnTo>
                  <a:lnTo>
                    <a:pt x="1312" y="1844"/>
                  </a:lnTo>
                  <a:lnTo>
                    <a:pt x="1320" y="1848"/>
                  </a:lnTo>
                  <a:lnTo>
                    <a:pt x="1328" y="1852"/>
                  </a:lnTo>
                  <a:lnTo>
                    <a:pt x="1338" y="1859"/>
                  </a:lnTo>
                  <a:lnTo>
                    <a:pt x="1347" y="1868"/>
                  </a:lnTo>
                  <a:lnTo>
                    <a:pt x="1355" y="1877"/>
                  </a:lnTo>
                  <a:lnTo>
                    <a:pt x="1361" y="1888"/>
                  </a:lnTo>
                  <a:lnTo>
                    <a:pt x="1366" y="1898"/>
                  </a:lnTo>
                  <a:lnTo>
                    <a:pt x="1369" y="1911"/>
                  </a:lnTo>
                  <a:lnTo>
                    <a:pt x="1370" y="1923"/>
                  </a:lnTo>
                  <a:lnTo>
                    <a:pt x="1370" y="1935"/>
                  </a:lnTo>
                  <a:lnTo>
                    <a:pt x="1363" y="1971"/>
                  </a:lnTo>
                  <a:lnTo>
                    <a:pt x="1680" y="2041"/>
                  </a:lnTo>
                  <a:lnTo>
                    <a:pt x="1695" y="2005"/>
                  </a:lnTo>
                  <a:lnTo>
                    <a:pt x="1703" y="1989"/>
                  </a:lnTo>
                  <a:lnTo>
                    <a:pt x="1710" y="1974"/>
                  </a:lnTo>
                  <a:lnTo>
                    <a:pt x="1717" y="1960"/>
                  </a:lnTo>
                  <a:lnTo>
                    <a:pt x="1726" y="1945"/>
                  </a:lnTo>
                  <a:lnTo>
                    <a:pt x="1735" y="1931"/>
                  </a:lnTo>
                  <a:lnTo>
                    <a:pt x="1745" y="1917"/>
                  </a:lnTo>
                  <a:lnTo>
                    <a:pt x="1754" y="1905"/>
                  </a:lnTo>
                  <a:lnTo>
                    <a:pt x="1765" y="1893"/>
                  </a:lnTo>
                  <a:lnTo>
                    <a:pt x="1776" y="1881"/>
                  </a:lnTo>
                  <a:lnTo>
                    <a:pt x="1788" y="1870"/>
                  </a:lnTo>
                  <a:lnTo>
                    <a:pt x="1799" y="1859"/>
                  </a:lnTo>
                  <a:lnTo>
                    <a:pt x="1812" y="1849"/>
                  </a:lnTo>
                  <a:lnTo>
                    <a:pt x="1826" y="1838"/>
                  </a:lnTo>
                  <a:lnTo>
                    <a:pt x="1839" y="1829"/>
                  </a:lnTo>
                  <a:lnTo>
                    <a:pt x="1854" y="1819"/>
                  </a:lnTo>
                  <a:lnTo>
                    <a:pt x="1870" y="1810"/>
                  </a:lnTo>
                  <a:lnTo>
                    <a:pt x="1895" y="1817"/>
                  </a:lnTo>
                  <a:lnTo>
                    <a:pt x="1916" y="1823"/>
                  </a:lnTo>
                  <a:lnTo>
                    <a:pt x="1934" y="1828"/>
                  </a:lnTo>
                  <a:lnTo>
                    <a:pt x="1946" y="1832"/>
                  </a:lnTo>
                  <a:lnTo>
                    <a:pt x="1937" y="1857"/>
                  </a:lnTo>
                  <a:lnTo>
                    <a:pt x="1929" y="1882"/>
                  </a:lnTo>
                  <a:lnTo>
                    <a:pt x="1922" y="1908"/>
                  </a:lnTo>
                  <a:lnTo>
                    <a:pt x="1915" y="1933"/>
                  </a:lnTo>
                  <a:lnTo>
                    <a:pt x="1909" y="1957"/>
                  </a:lnTo>
                  <a:lnTo>
                    <a:pt x="1904" y="1982"/>
                  </a:lnTo>
                  <a:lnTo>
                    <a:pt x="1898" y="2006"/>
                  </a:lnTo>
                  <a:lnTo>
                    <a:pt x="1895" y="2029"/>
                  </a:lnTo>
                  <a:close/>
                  <a:moveTo>
                    <a:pt x="2259" y="2093"/>
                  </a:moveTo>
                  <a:lnTo>
                    <a:pt x="2259" y="2123"/>
                  </a:lnTo>
                  <a:lnTo>
                    <a:pt x="2261" y="2153"/>
                  </a:lnTo>
                  <a:lnTo>
                    <a:pt x="2265" y="2182"/>
                  </a:lnTo>
                  <a:lnTo>
                    <a:pt x="2271" y="2212"/>
                  </a:lnTo>
                  <a:lnTo>
                    <a:pt x="2279" y="2242"/>
                  </a:lnTo>
                  <a:lnTo>
                    <a:pt x="2288" y="2271"/>
                  </a:lnTo>
                  <a:lnTo>
                    <a:pt x="2300" y="2300"/>
                  </a:lnTo>
                  <a:lnTo>
                    <a:pt x="2313" y="2328"/>
                  </a:lnTo>
                  <a:lnTo>
                    <a:pt x="2328" y="2357"/>
                  </a:lnTo>
                  <a:lnTo>
                    <a:pt x="2345" y="2385"/>
                  </a:lnTo>
                  <a:lnTo>
                    <a:pt x="2364" y="2414"/>
                  </a:lnTo>
                  <a:lnTo>
                    <a:pt x="2385" y="2441"/>
                  </a:lnTo>
                  <a:lnTo>
                    <a:pt x="2407" y="2469"/>
                  </a:lnTo>
                  <a:lnTo>
                    <a:pt x="2432" y="2496"/>
                  </a:lnTo>
                  <a:lnTo>
                    <a:pt x="2459" y="2523"/>
                  </a:lnTo>
                  <a:lnTo>
                    <a:pt x="2486" y="2551"/>
                  </a:lnTo>
                  <a:lnTo>
                    <a:pt x="2485" y="2579"/>
                  </a:lnTo>
                  <a:lnTo>
                    <a:pt x="2483" y="2633"/>
                  </a:lnTo>
                  <a:lnTo>
                    <a:pt x="2479" y="2707"/>
                  </a:lnTo>
                  <a:lnTo>
                    <a:pt x="2475" y="2794"/>
                  </a:lnTo>
                  <a:lnTo>
                    <a:pt x="2471" y="2886"/>
                  </a:lnTo>
                  <a:lnTo>
                    <a:pt x="2467" y="2977"/>
                  </a:lnTo>
                  <a:lnTo>
                    <a:pt x="2463" y="3059"/>
                  </a:lnTo>
                  <a:lnTo>
                    <a:pt x="2460" y="3125"/>
                  </a:lnTo>
                  <a:lnTo>
                    <a:pt x="2448" y="3126"/>
                  </a:lnTo>
                  <a:lnTo>
                    <a:pt x="2437" y="3128"/>
                  </a:lnTo>
                  <a:lnTo>
                    <a:pt x="2425" y="3126"/>
                  </a:lnTo>
                  <a:lnTo>
                    <a:pt x="2413" y="3124"/>
                  </a:lnTo>
                  <a:lnTo>
                    <a:pt x="2403" y="3122"/>
                  </a:lnTo>
                  <a:lnTo>
                    <a:pt x="2393" y="3118"/>
                  </a:lnTo>
                  <a:lnTo>
                    <a:pt x="2384" y="3113"/>
                  </a:lnTo>
                  <a:lnTo>
                    <a:pt x="2374" y="3107"/>
                  </a:lnTo>
                  <a:lnTo>
                    <a:pt x="2366" y="3100"/>
                  </a:lnTo>
                  <a:lnTo>
                    <a:pt x="2359" y="3093"/>
                  </a:lnTo>
                  <a:lnTo>
                    <a:pt x="2351" y="3085"/>
                  </a:lnTo>
                  <a:lnTo>
                    <a:pt x="2345" y="3077"/>
                  </a:lnTo>
                  <a:lnTo>
                    <a:pt x="2340" y="3067"/>
                  </a:lnTo>
                  <a:lnTo>
                    <a:pt x="2334" y="3057"/>
                  </a:lnTo>
                  <a:lnTo>
                    <a:pt x="2331" y="3047"/>
                  </a:lnTo>
                  <a:lnTo>
                    <a:pt x="2329" y="3036"/>
                  </a:lnTo>
                  <a:lnTo>
                    <a:pt x="2327" y="3025"/>
                  </a:lnTo>
                  <a:lnTo>
                    <a:pt x="2327" y="3013"/>
                  </a:lnTo>
                  <a:lnTo>
                    <a:pt x="2327" y="3004"/>
                  </a:lnTo>
                  <a:lnTo>
                    <a:pt x="2328" y="2996"/>
                  </a:lnTo>
                  <a:lnTo>
                    <a:pt x="2330" y="2986"/>
                  </a:lnTo>
                  <a:lnTo>
                    <a:pt x="2333" y="2978"/>
                  </a:lnTo>
                  <a:lnTo>
                    <a:pt x="2338" y="2968"/>
                  </a:lnTo>
                  <a:lnTo>
                    <a:pt x="2342" y="2958"/>
                  </a:lnTo>
                  <a:lnTo>
                    <a:pt x="2347" y="2949"/>
                  </a:lnTo>
                  <a:lnTo>
                    <a:pt x="2352" y="2941"/>
                  </a:lnTo>
                  <a:lnTo>
                    <a:pt x="2360" y="2934"/>
                  </a:lnTo>
                  <a:lnTo>
                    <a:pt x="2367" y="2927"/>
                  </a:lnTo>
                  <a:lnTo>
                    <a:pt x="2375" y="2922"/>
                  </a:lnTo>
                  <a:lnTo>
                    <a:pt x="2385" y="2916"/>
                  </a:lnTo>
                  <a:lnTo>
                    <a:pt x="2385" y="2916"/>
                  </a:lnTo>
                  <a:lnTo>
                    <a:pt x="2313" y="2631"/>
                  </a:lnTo>
                  <a:lnTo>
                    <a:pt x="2295" y="2621"/>
                  </a:lnTo>
                  <a:lnTo>
                    <a:pt x="2275" y="2609"/>
                  </a:lnTo>
                  <a:lnTo>
                    <a:pt x="2256" y="2596"/>
                  </a:lnTo>
                  <a:lnTo>
                    <a:pt x="2239" y="2585"/>
                  </a:lnTo>
                  <a:lnTo>
                    <a:pt x="2221" y="2572"/>
                  </a:lnTo>
                  <a:lnTo>
                    <a:pt x="2203" y="2559"/>
                  </a:lnTo>
                  <a:lnTo>
                    <a:pt x="2187" y="2547"/>
                  </a:lnTo>
                  <a:lnTo>
                    <a:pt x="2171" y="2533"/>
                  </a:lnTo>
                  <a:lnTo>
                    <a:pt x="2155" y="2520"/>
                  </a:lnTo>
                  <a:lnTo>
                    <a:pt x="2141" y="2507"/>
                  </a:lnTo>
                  <a:lnTo>
                    <a:pt x="2127" y="2493"/>
                  </a:lnTo>
                  <a:lnTo>
                    <a:pt x="2113" y="2478"/>
                  </a:lnTo>
                  <a:lnTo>
                    <a:pt x="2101" y="2464"/>
                  </a:lnTo>
                  <a:lnTo>
                    <a:pt x="2089" y="2450"/>
                  </a:lnTo>
                  <a:lnTo>
                    <a:pt x="2077" y="2435"/>
                  </a:lnTo>
                  <a:lnTo>
                    <a:pt x="2067" y="2420"/>
                  </a:lnTo>
                  <a:lnTo>
                    <a:pt x="2056" y="2405"/>
                  </a:lnTo>
                  <a:lnTo>
                    <a:pt x="2047" y="2389"/>
                  </a:lnTo>
                  <a:lnTo>
                    <a:pt x="2038" y="2375"/>
                  </a:lnTo>
                  <a:lnTo>
                    <a:pt x="2030" y="2359"/>
                  </a:lnTo>
                  <a:lnTo>
                    <a:pt x="2023" y="2342"/>
                  </a:lnTo>
                  <a:lnTo>
                    <a:pt x="2015" y="2326"/>
                  </a:lnTo>
                  <a:lnTo>
                    <a:pt x="2009" y="2309"/>
                  </a:lnTo>
                  <a:lnTo>
                    <a:pt x="2004" y="2292"/>
                  </a:lnTo>
                  <a:lnTo>
                    <a:pt x="1998" y="2275"/>
                  </a:lnTo>
                  <a:lnTo>
                    <a:pt x="1994" y="2258"/>
                  </a:lnTo>
                  <a:lnTo>
                    <a:pt x="1990" y="2240"/>
                  </a:lnTo>
                  <a:lnTo>
                    <a:pt x="1987" y="2223"/>
                  </a:lnTo>
                  <a:lnTo>
                    <a:pt x="1985" y="2205"/>
                  </a:lnTo>
                  <a:lnTo>
                    <a:pt x="1983" y="2187"/>
                  </a:lnTo>
                  <a:lnTo>
                    <a:pt x="1982" y="2168"/>
                  </a:lnTo>
                  <a:lnTo>
                    <a:pt x="1981" y="2149"/>
                  </a:lnTo>
                  <a:lnTo>
                    <a:pt x="1981" y="2130"/>
                  </a:lnTo>
                  <a:lnTo>
                    <a:pt x="1982" y="2112"/>
                  </a:lnTo>
                  <a:lnTo>
                    <a:pt x="1983" y="2094"/>
                  </a:lnTo>
                  <a:lnTo>
                    <a:pt x="1984" y="2076"/>
                  </a:lnTo>
                  <a:lnTo>
                    <a:pt x="1986" y="2058"/>
                  </a:lnTo>
                  <a:lnTo>
                    <a:pt x="1992" y="2020"/>
                  </a:lnTo>
                  <a:lnTo>
                    <a:pt x="2001" y="1982"/>
                  </a:lnTo>
                  <a:lnTo>
                    <a:pt x="2010" y="1942"/>
                  </a:lnTo>
                  <a:lnTo>
                    <a:pt x="2023" y="1902"/>
                  </a:lnTo>
                  <a:lnTo>
                    <a:pt x="2036" y="1860"/>
                  </a:lnTo>
                  <a:lnTo>
                    <a:pt x="2052" y="1817"/>
                  </a:lnTo>
                  <a:lnTo>
                    <a:pt x="2072" y="1768"/>
                  </a:lnTo>
                  <a:lnTo>
                    <a:pt x="1382" y="1575"/>
                  </a:lnTo>
                  <a:lnTo>
                    <a:pt x="1627" y="1207"/>
                  </a:lnTo>
                  <a:lnTo>
                    <a:pt x="1667" y="1231"/>
                  </a:lnTo>
                  <a:lnTo>
                    <a:pt x="1713" y="1261"/>
                  </a:lnTo>
                  <a:lnTo>
                    <a:pt x="1766" y="1292"/>
                  </a:lnTo>
                  <a:lnTo>
                    <a:pt x="1822" y="1327"/>
                  </a:lnTo>
                  <a:lnTo>
                    <a:pt x="1882" y="1364"/>
                  </a:lnTo>
                  <a:lnTo>
                    <a:pt x="1943" y="1402"/>
                  </a:lnTo>
                  <a:lnTo>
                    <a:pt x="2005" y="1441"/>
                  </a:lnTo>
                  <a:lnTo>
                    <a:pt x="2067" y="1479"/>
                  </a:lnTo>
                  <a:lnTo>
                    <a:pt x="2128" y="1517"/>
                  </a:lnTo>
                  <a:lnTo>
                    <a:pt x="2185" y="1552"/>
                  </a:lnTo>
                  <a:lnTo>
                    <a:pt x="2240" y="1586"/>
                  </a:lnTo>
                  <a:lnTo>
                    <a:pt x="2288" y="1616"/>
                  </a:lnTo>
                  <a:lnTo>
                    <a:pt x="2330" y="1643"/>
                  </a:lnTo>
                  <a:lnTo>
                    <a:pt x="2366" y="1664"/>
                  </a:lnTo>
                  <a:lnTo>
                    <a:pt x="2392" y="1681"/>
                  </a:lnTo>
                  <a:lnTo>
                    <a:pt x="2410" y="1691"/>
                  </a:lnTo>
                  <a:lnTo>
                    <a:pt x="2392" y="1718"/>
                  </a:lnTo>
                  <a:lnTo>
                    <a:pt x="2375" y="1744"/>
                  </a:lnTo>
                  <a:lnTo>
                    <a:pt x="2360" y="1770"/>
                  </a:lnTo>
                  <a:lnTo>
                    <a:pt x="2345" y="1796"/>
                  </a:lnTo>
                  <a:lnTo>
                    <a:pt x="2331" y="1821"/>
                  </a:lnTo>
                  <a:lnTo>
                    <a:pt x="2319" y="1847"/>
                  </a:lnTo>
                  <a:lnTo>
                    <a:pt x="2308" y="1872"/>
                  </a:lnTo>
                  <a:lnTo>
                    <a:pt x="2298" y="1897"/>
                  </a:lnTo>
                  <a:lnTo>
                    <a:pt x="2289" y="1923"/>
                  </a:lnTo>
                  <a:lnTo>
                    <a:pt x="2281" y="1947"/>
                  </a:lnTo>
                  <a:lnTo>
                    <a:pt x="2274" y="1971"/>
                  </a:lnTo>
                  <a:lnTo>
                    <a:pt x="2269" y="1997"/>
                  </a:lnTo>
                  <a:lnTo>
                    <a:pt x="2265" y="2021"/>
                  </a:lnTo>
                  <a:lnTo>
                    <a:pt x="2261" y="2045"/>
                  </a:lnTo>
                  <a:lnTo>
                    <a:pt x="2259" y="2068"/>
                  </a:lnTo>
                  <a:lnTo>
                    <a:pt x="2259" y="20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CH"/>
            </a:p>
          </p:txBody>
        </p:sp>
        <p:sp>
          <p:nvSpPr>
            <p:cNvPr id="58" name="Freeform 16"/>
            <p:cNvSpPr>
              <a:spLocks/>
            </p:cNvSpPr>
            <p:nvPr userDrawn="1"/>
          </p:nvSpPr>
          <p:spPr bwMode="auto">
            <a:xfrm>
              <a:off x="66" y="489"/>
              <a:ext cx="243" cy="317"/>
            </a:xfrm>
            <a:custGeom>
              <a:avLst/>
              <a:gdLst>
                <a:gd name="T0" fmla="*/ 0 w 1703"/>
                <a:gd name="T1" fmla="*/ 0 h 2218"/>
                <a:gd name="T2" fmla="*/ 1703 w 1703"/>
                <a:gd name="T3" fmla="*/ 0 h 2218"/>
                <a:gd name="T4" fmla="*/ 1703 w 1703"/>
                <a:gd name="T5" fmla="*/ 439 h 2218"/>
                <a:gd name="T6" fmla="*/ 1130 w 1703"/>
                <a:gd name="T7" fmla="*/ 439 h 2218"/>
                <a:gd name="T8" fmla="*/ 1130 w 1703"/>
                <a:gd name="T9" fmla="*/ 2218 h 2218"/>
                <a:gd name="T10" fmla="*/ 576 w 1703"/>
                <a:gd name="T11" fmla="*/ 2218 h 2218"/>
                <a:gd name="T12" fmla="*/ 576 w 1703"/>
                <a:gd name="T13" fmla="*/ 439 h 2218"/>
                <a:gd name="T14" fmla="*/ 0 w 1703"/>
                <a:gd name="T15" fmla="*/ 439 h 2218"/>
                <a:gd name="T16" fmla="*/ 0 w 1703"/>
                <a:gd name="T17" fmla="*/ 0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3" h="2218">
                  <a:moveTo>
                    <a:pt x="0" y="0"/>
                  </a:moveTo>
                  <a:lnTo>
                    <a:pt x="1703" y="0"/>
                  </a:lnTo>
                  <a:lnTo>
                    <a:pt x="1703" y="439"/>
                  </a:lnTo>
                  <a:lnTo>
                    <a:pt x="1130" y="439"/>
                  </a:lnTo>
                  <a:lnTo>
                    <a:pt x="1130" y="2218"/>
                  </a:lnTo>
                  <a:lnTo>
                    <a:pt x="576" y="2218"/>
                  </a:lnTo>
                  <a:lnTo>
                    <a:pt x="576" y="439"/>
                  </a:lnTo>
                  <a:lnTo>
                    <a:pt x="0" y="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CH"/>
            </a:p>
          </p:txBody>
        </p:sp>
        <p:sp>
          <p:nvSpPr>
            <p:cNvPr id="59" name="Freeform 17"/>
            <p:cNvSpPr>
              <a:spLocks/>
            </p:cNvSpPr>
            <p:nvPr userDrawn="1"/>
          </p:nvSpPr>
          <p:spPr bwMode="auto">
            <a:xfrm>
              <a:off x="336" y="489"/>
              <a:ext cx="210" cy="317"/>
            </a:xfrm>
            <a:custGeom>
              <a:avLst/>
              <a:gdLst>
                <a:gd name="T0" fmla="*/ 482 w 1468"/>
                <a:gd name="T1" fmla="*/ 752 h 2218"/>
                <a:gd name="T2" fmla="*/ 548 w 1468"/>
                <a:gd name="T3" fmla="*/ 689 h 2218"/>
                <a:gd name="T4" fmla="*/ 592 w 1468"/>
                <a:gd name="T5" fmla="*/ 653 h 2218"/>
                <a:gd name="T6" fmla="*/ 646 w 1468"/>
                <a:gd name="T7" fmla="*/ 618 h 2218"/>
                <a:gd name="T8" fmla="*/ 707 w 1468"/>
                <a:gd name="T9" fmla="*/ 587 h 2218"/>
                <a:gd name="T10" fmla="*/ 742 w 1468"/>
                <a:gd name="T11" fmla="*/ 572 h 2218"/>
                <a:gd name="T12" fmla="*/ 778 w 1468"/>
                <a:gd name="T13" fmla="*/ 560 h 2218"/>
                <a:gd name="T14" fmla="*/ 817 w 1468"/>
                <a:gd name="T15" fmla="*/ 550 h 2218"/>
                <a:gd name="T16" fmla="*/ 859 w 1468"/>
                <a:gd name="T17" fmla="*/ 542 h 2218"/>
                <a:gd name="T18" fmla="*/ 905 w 1468"/>
                <a:gd name="T19" fmla="*/ 538 h 2218"/>
                <a:gd name="T20" fmla="*/ 951 w 1468"/>
                <a:gd name="T21" fmla="*/ 536 h 2218"/>
                <a:gd name="T22" fmla="*/ 996 w 1468"/>
                <a:gd name="T23" fmla="*/ 538 h 2218"/>
                <a:gd name="T24" fmla="*/ 1043 w 1468"/>
                <a:gd name="T25" fmla="*/ 542 h 2218"/>
                <a:gd name="T26" fmla="*/ 1088 w 1468"/>
                <a:gd name="T27" fmla="*/ 551 h 2218"/>
                <a:gd name="T28" fmla="*/ 1133 w 1468"/>
                <a:gd name="T29" fmla="*/ 563 h 2218"/>
                <a:gd name="T30" fmla="*/ 1178 w 1468"/>
                <a:gd name="T31" fmla="*/ 579 h 2218"/>
                <a:gd name="T32" fmla="*/ 1221 w 1468"/>
                <a:gd name="T33" fmla="*/ 599 h 2218"/>
                <a:gd name="T34" fmla="*/ 1261 w 1468"/>
                <a:gd name="T35" fmla="*/ 624 h 2218"/>
                <a:gd name="T36" fmla="*/ 1299 w 1468"/>
                <a:gd name="T37" fmla="*/ 652 h 2218"/>
                <a:gd name="T38" fmla="*/ 1325 w 1468"/>
                <a:gd name="T39" fmla="*/ 675 h 2218"/>
                <a:gd name="T40" fmla="*/ 1348 w 1468"/>
                <a:gd name="T41" fmla="*/ 700 h 2218"/>
                <a:gd name="T42" fmla="*/ 1368 w 1468"/>
                <a:gd name="T43" fmla="*/ 725 h 2218"/>
                <a:gd name="T44" fmla="*/ 1386 w 1468"/>
                <a:gd name="T45" fmla="*/ 750 h 2218"/>
                <a:gd name="T46" fmla="*/ 1402 w 1468"/>
                <a:gd name="T47" fmla="*/ 777 h 2218"/>
                <a:gd name="T48" fmla="*/ 1416 w 1468"/>
                <a:gd name="T49" fmla="*/ 804 h 2218"/>
                <a:gd name="T50" fmla="*/ 1438 w 1468"/>
                <a:gd name="T51" fmla="*/ 863 h 2218"/>
                <a:gd name="T52" fmla="*/ 1452 w 1468"/>
                <a:gd name="T53" fmla="*/ 926 h 2218"/>
                <a:gd name="T54" fmla="*/ 1462 w 1468"/>
                <a:gd name="T55" fmla="*/ 992 h 2218"/>
                <a:gd name="T56" fmla="*/ 1467 w 1468"/>
                <a:gd name="T57" fmla="*/ 1065 h 2218"/>
                <a:gd name="T58" fmla="*/ 1468 w 1468"/>
                <a:gd name="T59" fmla="*/ 1142 h 2218"/>
                <a:gd name="T60" fmla="*/ 989 w 1468"/>
                <a:gd name="T61" fmla="*/ 2218 h 2218"/>
                <a:gd name="T62" fmla="*/ 989 w 1468"/>
                <a:gd name="T63" fmla="*/ 1315 h 2218"/>
                <a:gd name="T64" fmla="*/ 987 w 1468"/>
                <a:gd name="T65" fmla="*/ 1239 h 2218"/>
                <a:gd name="T66" fmla="*/ 983 w 1468"/>
                <a:gd name="T67" fmla="*/ 1180 h 2218"/>
                <a:gd name="T68" fmla="*/ 973 w 1468"/>
                <a:gd name="T69" fmla="*/ 1132 h 2218"/>
                <a:gd name="T70" fmla="*/ 963 w 1468"/>
                <a:gd name="T71" fmla="*/ 1097 h 2218"/>
                <a:gd name="T72" fmla="*/ 952 w 1468"/>
                <a:gd name="T73" fmla="*/ 1072 h 2218"/>
                <a:gd name="T74" fmla="*/ 940 w 1468"/>
                <a:gd name="T75" fmla="*/ 1050 h 2218"/>
                <a:gd name="T76" fmla="*/ 926 w 1468"/>
                <a:gd name="T77" fmla="*/ 1031 h 2218"/>
                <a:gd name="T78" fmla="*/ 904 w 1468"/>
                <a:gd name="T79" fmla="*/ 1007 h 2218"/>
                <a:gd name="T80" fmla="*/ 872 w 1468"/>
                <a:gd name="T81" fmla="*/ 983 h 2218"/>
                <a:gd name="T82" fmla="*/ 839 w 1468"/>
                <a:gd name="T83" fmla="*/ 966 h 2218"/>
                <a:gd name="T84" fmla="*/ 807 w 1468"/>
                <a:gd name="T85" fmla="*/ 955 h 2218"/>
                <a:gd name="T86" fmla="*/ 777 w 1468"/>
                <a:gd name="T87" fmla="*/ 949 h 2218"/>
                <a:gd name="T88" fmla="*/ 752 w 1468"/>
                <a:gd name="T89" fmla="*/ 947 h 2218"/>
                <a:gd name="T90" fmla="*/ 726 w 1468"/>
                <a:gd name="T91" fmla="*/ 947 h 2218"/>
                <a:gd name="T92" fmla="*/ 695 w 1468"/>
                <a:gd name="T93" fmla="*/ 951 h 2218"/>
                <a:gd name="T94" fmla="*/ 667 w 1468"/>
                <a:gd name="T95" fmla="*/ 958 h 2218"/>
                <a:gd name="T96" fmla="*/ 639 w 1468"/>
                <a:gd name="T97" fmla="*/ 968 h 2218"/>
                <a:gd name="T98" fmla="*/ 614 w 1468"/>
                <a:gd name="T99" fmla="*/ 981 h 2218"/>
                <a:gd name="T100" fmla="*/ 591 w 1468"/>
                <a:gd name="T101" fmla="*/ 995 h 2218"/>
                <a:gd name="T102" fmla="*/ 571 w 1468"/>
                <a:gd name="T103" fmla="*/ 1012 h 2218"/>
                <a:gd name="T104" fmla="*/ 553 w 1468"/>
                <a:gd name="T105" fmla="*/ 1031 h 2218"/>
                <a:gd name="T106" fmla="*/ 533 w 1468"/>
                <a:gd name="T107" fmla="*/ 1058 h 2218"/>
                <a:gd name="T108" fmla="*/ 515 w 1468"/>
                <a:gd name="T109" fmla="*/ 1094 h 2218"/>
                <a:gd name="T110" fmla="*/ 503 w 1468"/>
                <a:gd name="T111" fmla="*/ 1134 h 2218"/>
                <a:gd name="T112" fmla="*/ 493 w 1468"/>
                <a:gd name="T113" fmla="*/ 1178 h 2218"/>
                <a:gd name="T114" fmla="*/ 487 w 1468"/>
                <a:gd name="T115" fmla="*/ 1225 h 2218"/>
                <a:gd name="T116" fmla="*/ 484 w 1468"/>
                <a:gd name="T117" fmla="*/ 1273 h 2218"/>
                <a:gd name="T118" fmla="*/ 482 w 1468"/>
                <a:gd name="T119" fmla="*/ 1350 h 2218"/>
                <a:gd name="T120" fmla="*/ 482 w 1468"/>
                <a:gd name="T121" fmla="*/ 2218 h 2218"/>
                <a:gd name="T122" fmla="*/ 0 w 1468"/>
                <a:gd name="T123" fmla="*/ 0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68" h="2218">
                  <a:moveTo>
                    <a:pt x="482" y="0"/>
                  </a:moveTo>
                  <a:lnTo>
                    <a:pt x="482" y="752"/>
                  </a:lnTo>
                  <a:lnTo>
                    <a:pt x="511" y="723"/>
                  </a:lnTo>
                  <a:lnTo>
                    <a:pt x="548" y="689"/>
                  </a:lnTo>
                  <a:lnTo>
                    <a:pt x="569" y="671"/>
                  </a:lnTo>
                  <a:lnTo>
                    <a:pt x="592" y="653"/>
                  </a:lnTo>
                  <a:lnTo>
                    <a:pt x="617" y="635"/>
                  </a:lnTo>
                  <a:lnTo>
                    <a:pt x="646" y="618"/>
                  </a:lnTo>
                  <a:lnTo>
                    <a:pt x="675" y="601"/>
                  </a:lnTo>
                  <a:lnTo>
                    <a:pt x="707" y="587"/>
                  </a:lnTo>
                  <a:lnTo>
                    <a:pt x="724" y="579"/>
                  </a:lnTo>
                  <a:lnTo>
                    <a:pt x="742" y="572"/>
                  </a:lnTo>
                  <a:lnTo>
                    <a:pt x="759" y="566"/>
                  </a:lnTo>
                  <a:lnTo>
                    <a:pt x="778" y="560"/>
                  </a:lnTo>
                  <a:lnTo>
                    <a:pt x="797" y="555"/>
                  </a:lnTo>
                  <a:lnTo>
                    <a:pt x="817" y="550"/>
                  </a:lnTo>
                  <a:lnTo>
                    <a:pt x="838" y="546"/>
                  </a:lnTo>
                  <a:lnTo>
                    <a:pt x="859" y="542"/>
                  </a:lnTo>
                  <a:lnTo>
                    <a:pt x="882" y="540"/>
                  </a:lnTo>
                  <a:lnTo>
                    <a:pt x="905" y="538"/>
                  </a:lnTo>
                  <a:lnTo>
                    <a:pt x="928" y="536"/>
                  </a:lnTo>
                  <a:lnTo>
                    <a:pt x="951" y="536"/>
                  </a:lnTo>
                  <a:lnTo>
                    <a:pt x="974" y="536"/>
                  </a:lnTo>
                  <a:lnTo>
                    <a:pt x="996" y="538"/>
                  </a:lnTo>
                  <a:lnTo>
                    <a:pt x="1020" y="540"/>
                  </a:lnTo>
                  <a:lnTo>
                    <a:pt x="1043" y="542"/>
                  </a:lnTo>
                  <a:lnTo>
                    <a:pt x="1065" y="547"/>
                  </a:lnTo>
                  <a:lnTo>
                    <a:pt x="1088" y="551"/>
                  </a:lnTo>
                  <a:lnTo>
                    <a:pt x="1111" y="557"/>
                  </a:lnTo>
                  <a:lnTo>
                    <a:pt x="1133" y="563"/>
                  </a:lnTo>
                  <a:lnTo>
                    <a:pt x="1155" y="571"/>
                  </a:lnTo>
                  <a:lnTo>
                    <a:pt x="1178" y="579"/>
                  </a:lnTo>
                  <a:lnTo>
                    <a:pt x="1200" y="589"/>
                  </a:lnTo>
                  <a:lnTo>
                    <a:pt x="1221" y="599"/>
                  </a:lnTo>
                  <a:lnTo>
                    <a:pt x="1241" y="611"/>
                  </a:lnTo>
                  <a:lnTo>
                    <a:pt x="1261" y="624"/>
                  </a:lnTo>
                  <a:lnTo>
                    <a:pt x="1281" y="637"/>
                  </a:lnTo>
                  <a:lnTo>
                    <a:pt x="1299" y="652"/>
                  </a:lnTo>
                  <a:lnTo>
                    <a:pt x="1312" y="664"/>
                  </a:lnTo>
                  <a:lnTo>
                    <a:pt x="1325" y="675"/>
                  </a:lnTo>
                  <a:lnTo>
                    <a:pt x="1337" y="687"/>
                  </a:lnTo>
                  <a:lnTo>
                    <a:pt x="1348" y="700"/>
                  </a:lnTo>
                  <a:lnTo>
                    <a:pt x="1358" y="712"/>
                  </a:lnTo>
                  <a:lnTo>
                    <a:pt x="1368" y="725"/>
                  </a:lnTo>
                  <a:lnTo>
                    <a:pt x="1378" y="738"/>
                  </a:lnTo>
                  <a:lnTo>
                    <a:pt x="1386" y="750"/>
                  </a:lnTo>
                  <a:lnTo>
                    <a:pt x="1394" y="764"/>
                  </a:lnTo>
                  <a:lnTo>
                    <a:pt x="1402" y="777"/>
                  </a:lnTo>
                  <a:lnTo>
                    <a:pt x="1409" y="791"/>
                  </a:lnTo>
                  <a:lnTo>
                    <a:pt x="1416" y="804"/>
                  </a:lnTo>
                  <a:lnTo>
                    <a:pt x="1427" y="834"/>
                  </a:lnTo>
                  <a:lnTo>
                    <a:pt x="1438" y="863"/>
                  </a:lnTo>
                  <a:lnTo>
                    <a:pt x="1446" y="894"/>
                  </a:lnTo>
                  <a:lnTo>
                    <a:pt x="1452" y="926"/>
                  </a:lnTo>
                  <a:lnTo>
                    <a:pt x="1458" y="958"/>
                  </a:lnTo>
                  <a:lnTo>
                    <a:pt x="1462" y="992"/>
                  </a:lnTo>
                  <a:lnTo>
                    <a:pt x="1465" y="1028"/>
                  </a:lnTo>
                  <a:lnTo>
                    <a:pt x="1467" y="1065"/>
                  </a:lnTo>
                  <a:lnTo>
                    <a:pt x="1468" y="1103"/>
                  </a:lnTo>
                  <a:lnTo>
                    <a:pt x="1468" y="1142"/>
                  </a:lnTo>
                  <a:lnTo>
                    <a:pt x="1468" y="2218"/>
                  </a:lnTo>
                  <a:lnTo>
                    <a:pt x="989" y="2218"/>
                  </a:lnTo>
                  <a:lnTo>
                    <a:pt x="989" y="1362"/>
                  </a:lnTo>
                  <a:lnTo>
                    <a:pt x="989" y="1315"/>
                  </a:lnTo>
                  <a:lnTo>
                    <a:pt x="988" y="1274"/>
                  </a:lnTo>
                  <a:lnTo>
                    <a:pt x="987" y="1239"/>
                  </a:lnTo>
                  <a:lnTo>
                    <a:pt x="985" y="1208"/>
                  </a:lnTo>
                  <a:lnTo>
                    <a:pt x="983" y="1180"/>
                  </a:lnTo>
                  <a:lnTo>
                    <a:pt x="978" y="1155"/>
                  </a:lnTo>
                  <a:lnTo>
                    <a:pt x="973" y="1132"/>
                  </a:lnTo>
                  <a:lnTo>
                    <a:pt x="967" y="1110"/>
                  </a:lnTo>
                  <a:lnTo>
                    <a:pt x="963" y="1097"/>
                  </a:lnTo>
                  <a:lnTo>
                    <a:pt x="957" y="1084"/>
                  </a:lnTo>
                  <a:lnTo>
                    <a:pt x="952" y="1072"/>
                  </a:lnTo>
                  <a:lnTo>
                    <a:pt x="946" y="1061"/>
                  </a:lnTo>
                  <a:lnTo>
                    <a:pt x="940" y="1050"/>
                  </a:lnTo>
                  <a:lnTo>
                    <a:pt x="933" y="1041"/>
                  </a:lnTo>
                  <a:lnTo>
                    <a:pt x="926" y="1031"/>
                  </a:lnTo>
                  <a:lnTo>
                    <a:pt x="920" y="1023"/>
                  </a:lnTo>
                  <a:lnTo>
                    <a:pt x="904" y="1007"/>
                  </a:lnTo>
                  <a:lnTo>
                    <a:pt x="889" y="994"/>
                  </a:lnTo>
                  <a:lnTo>
                    <a:pt x="872" y="983"/>
                  </a:lnTo>
                  <a:lnTo>
                    <a:pt x="855" y="973"/>
                  </a:lnTo>
                  <a:lnTo>
                    <a:pt x="839" y="966"/>
                  </a:lnTo>
                  <a:lnTo>
                    <a:pt x="823" y="959"/>
                  </a:lnTo>
                  <a:lnTo>
                    <a:pt x="807" y="955"/>
                  </a:lnTo>
                  <a:lnTo>
                    <a:pt x="792" y="952"/>
                  </a:lnTo>
                  <a:lnTo>
                    <a:pt x="777" y="949"/>
                  </a:lnTo>
                  <a:lnTo>
                    <a:pt x="764" y="948"/>
                  </a:lnTo>
                  <a:lnTo>
                    <a:pt x="752" y="947"/>
                  </a:lnTo>
                  <a:lnTo>
                    <a:pt x="742" y="947"/>
                  </a:lnTo>
                  <a:lnTo>
                    <a:pt x="726" y="947"/>
                  </a:lnTo>
                  <a:lnTo>
                    <a:pt x="711" y="949"/>
                  </a:lnTo>
                  <a:lnTo>
                    <a:pt x="695" y="951"/>
                  </a:lnTo>
                  <a:lnTo>
                    <a:pt x="682" y="954"/>
                  </a:lnTo>
                  <a:lnTo>
                    <a:pt x="667" y="958"/>
                  </a:lnTo>
                  <a:lnTo>
                    <a:pt x="653" y="963"/>
                  </a:lnTo>
                  <a:lnTo>
                    <a:pt x="639" y="968"/>
                  </a:lnTo>
                  <a:lnTo>
                    <a:pt x="627" y="974"/>
                  </a:lnTo>
                  <a:lnTo>
                    <a:pt x="614" y="981"/>
                  </a:lnTo>
                  <a:lnTo>
                    <a:pt x="603" y="988"/>
                  </a:lnTo>
                  <a:lnTo>
                    <a:pt x="591" y="995"/>
                  </a:lnTo>
                  <a:lnTo>
                    <a:pt x="580" y="1004"/>
                  </a:lnTo>
                  <a:lnTo>
                    <a:pt x="571" y="1012"/>
                  </a:lnTo>
                  <a:lnTo>
                    <a:pt x="561" y="1022"/>
                  </a:lnTo>
                  <a:lnTo>
                    <a:pt x="553" y="1031"/>
                  </a:lnTo>
                  <a:lnTo>
                    <a:pt x="545" y="1041"/>
                  </a:lnTo>
                  <a:lnTo>
                    <a:pt x="533" y="1058"/>
                  </a:lnTo>
                  <a:lnTo>
                    <a:pt x="524" y="1076"/>
                  </a:lnTo>
                  <a:lnTo>
                    <a:pt x="515" y="1094"/>
                  </a:lnTo>
                  <a:lnTo>
                    <a:pt x="509" y="1114"/>
                  </a:lnTo>
                  <a:lnTo>
                    <a:pt x="503" y="1134"/>
                  </a:lnTo>
                  <a:lnTo>
                    <a:pt x="497" y="1156"/>
                  </a:lnTo>
                  <a:lnTo>
                    <a:pt x="493" y="1178"/>
                  </a:lnTo>
                  <a:lnTo>
                    <a:pt x="490" y="1200"/>
                  </a:lnTo>
                  <a:lnTo>
                    <a:pt x="487" y="1225"/>
                  </a:lnTo>
                  <a:lnTo>
                    <a:pt x="486" y="1249"/>
                  </a:lnTo>
                  <a:lnTo>
                    <a:pt x="484" y="1273"/>
                  </a:lnTo>
                  <a:lnTo>
                    <a:pt x="482" y="1298"/>
                  </a:lnTo>
                  <a:lnTo>
                    <a:pt x="482" y="1350"/>
                  </a:lnTo>
                  <a:lnTo>
                    <a:pt x="482" y="1402"/>
                  </a:lnTo>
                  <a:lnTo>
                    <a:pt x="482" y="2218"/>
                  </a:lnTo>
                  <a:lnTo>
                    <a:pt x="0" y="2218"/>
                  </a:lnTo>
                  <a:lnTo>
                    <a:pt x="0" y="0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CH"/>
            </a:p>
          </p:txBody>
        </p:sp>
        <p:sp>
          <p:nvSpPr>
            <p:cNvPr id="60" name="Freeform 18"/>
            <p:cNvSpPr>
              <a:spLocks/>
            </p:cNvSpPr>
            <p:nvPr userDrawn="1"/>
          </p:nvSpPr>
          <p:spPr bwMode="auto">
            <a:xfrm>
              <a:off x="592" y="572"/>
              <a:ext cx="210" cy="241"/>
            </a:xfrm>
            <a:custGeom>
              <a:avLst/>
              <a:gdLst>
                <a:gd name="T0" fmla="*/ 1471 w 1471"/>
                <a:gd name="T1" fmla="*/ 0 h 1686"/>
                <a:gd name="T2" fmla="*/ 989 w 1471"/>
                <a:gd name="T3" fmla="*/ 1639 h 1686"/>
                <a:gd name="T4" fmla="*/ 973 w 1471"/>
                <a:gd name="T5" fmla="*/ 1476 h 1686"/>
                <a:gd name="T6" fmla="*/ 940 w 1471"/>
                <a:gd name="T7" fmla="*/ 1511 h 1686"/>
                <a:gd name="T8" fmla="*/ 905 w 1471"/>
                <a:gd name="T9" fmla="*/ 1542 h 1686"/>
                <a:gd name="T10" fmla="*/ 869 w 1471"/>
                <a:gd name="T11" fmla="*/ 1568 h 1686"/>
                <a:gd name="T12" fmla="*/ 819 w 1471"/>
                <a:gd name="T13" fmla="*/ 1598 h 1686"/>
                <a:gd name="T14" fmla="*/ 764 w 1471"/>
                <a:gd name="T15" fmla="*/ 1624 h 1686"/>
                <a:gd name="T16" fmla="*/ 723 w 1471"/>
                <a:gd name="T17" fmla="*/ 1642 h 1686"/>
                <a:gd name="T18" fmla="*/ 679 w 1471"/>
                <a:gd name="T19" fmla="*/ 1658 h 1686"/>
                <a:gd name="T20" fmla="*/ 634 w 1471"/>
                <a:gd name="T21" fmla="*/ 1671 h 1686"/>
                <a:gd name="T22" fmla="*/ 587 w 1471"/>
                <a:gd name="T23" fmla="*/ 1680 h 1686"/>
                <a:gd name="T24" fmla="*/ 540 w 1471"/>
                <a:gd name="T25" fmla="*/ 1686 h 1686"/>
                <a:gd name="T26" fmla="*/ 496 w 1471"/>
                <a:gd name="T27" fmla="*/ 1686 h 1686"/>
                <a:gd name="T28" fmla="*/ 448 w 1471"/>
                <a:gd name="T29" fmla="*/ 1684 h 1686"/>
                <a:gd name="T30" fmla="*/ 396 w 1471"/>
                <a:gd name="T31" fmla="*/ 1678 h 1686"/>
                <a:gd name="T32" fmla="*/ 340 w 1471"/>
                <a:gd name="T33" fmla="*/ 1667 h 1686"/>
                <a:gd name="T34" fmla="*/ 282 w 1471"/>
                <a:gd name="T35" fmla="*/ 1649 h 1686"/>
                <a:gd name="T36" fmla="*/ 239 w 1471"/>
                <a:gd name="T37" fmla="*/ 1631 h 1686"/>
                <a:gd name="T38" fmla="*/ 211 w 1471"/>
                <a:gd name="T39" fmla="*/ 1615 h 1686"/>
                <a:gd name="T40" fmla="*/ 184 w 1471"/>
                <a:gd name="T41" fmla="*/ 1598 h 1686"/>
                <a:gd name="T42" fmla="*/ 159 w 1471"/>
                <a:gd name="T43" fmla="*/ 1577 h 1686"/>
                <a:gd name="T44" fmla="*/ 134 w 1471"/>
                <a:gd name="T45" fmla="*/ 1554 h 1686"/>
                <a:gd name="T46" fmla="*/ 111 w 1471"/>
                <a:gd name="T47" fmla="*/ 1528 h 1686"/>
                <a:gd name="T48" fmla="*/ 85 w 1471"/>
                <a:gd name="T49" fmla="*/ 1491 h 1686"/>
                <a:gd name="T50" fmla="*/ 61 w 1471"/>
                <a:gd name="T51" fmla="*/ 1448 h 1686"/>
                <a:gd name="T52" fmla="*/ 42 w 1471"/>
                <a:gd name="T53" fmla="*/ 1403 h 1686"/>
                <a:gd name="T54" fmla="*/ 28 w 1471"/>
                <a:gd name="T55" fmla="*/ 1354 h 1686"/>
                <a:gd name="T56" fmla="*/ 17 w 1471"/>
                <a:gd name="T57" fmla="*/ 1299 h 1686"/>
                <a:gd name="T58" fmla="*/ 11 w 1471"/>
                <a:gd name="T59" fmla="*/ 1237 h 1686"/>
                <a:gd name="T60" fmla="*/ 4 w 1471"/>
                <a:gd name="T61" fmla="*/ 1123 h 1686"/>
                <a:gd name="T62" fmla="*/ 0 w 1471"/>
                <a:gd name="T63" fmla="*/ 0 h 1686"/>
                <a:gd name="T64" fmla="*/ 485 w 1471"/>
                <a:gd name="T65" fmla="*/ 1017 h 1686"/>
                <a:gd name="T66" fmla="*/ 486 w 1471"/>
                <a:gd name="T67" fmla="*/ 1071 h 1686"/>
                <a:gd name="T68" fmla="*/ 490 w 1471"/>
                <a:gd name="T69" fmla="*/ 1123 h 1686"/>
                <a:gd name="T70" fmla="*/ 494 w 1471"/>
                <a:gd name="T71" fmla="*/ 1148 h 1686"/>
                <a:gd name="T72" fmla="*/ 501 w 1471"/>
                <a:gd name="T73" fmla="*/ 1171 h 1686"/>
                <a:gd name="T74" fmla="*/ 510 w 1471"/>
                <a:gd name="T75" fmla="*/ 1193 h 1686"/>
                <a:gd name="T76" fmla="*/ 523 w 1471"/>
                <a:gd name="T77" fmla="*/ 1213 h 1686"/>
                <a:gd name="T78" fmla="*/ 535 w 1471"/>
                <a:gd name="T79" fmla="*/ 1226 h 1686"/>
                <a:gd name="T80" fmla="*/ 550 w 1471"/>
                <a:gd name="T81" fmla="*/ 1241 h 1686"/>
                <a:gd name="T82" fmla="*/ 570 w 1471"/>
                <a:gd name="T83" fmla="*/ 1255 h 1686"/>
                <a:gd name="T84" fmla="*/ 592 w 1471"/>
                <a:gd name="T85" fmla="*/ 1268 h 1686"/>
                <a:gd name="T86" fmla="*/ 618 w 1471"/>
                <a:gd name="T87" fmla="*/ 1278 h 1686"/>
                <a:gd name="T88" fmla="*/ 647 w 1471"/>
                <a:gd name="T89" fmla="*/ 1287 h 1686"/>
                <a:gd name="T90" fmla="*/ 679 w 1471"/>
                <a:gd name="T91" fmla="*/ 1292 h 1686"/>
                <a:gd name="T92" fmla="*/ 714 w 1471"/>
                <a:gd name="T93" fmla="*/ 1294 h 1686"/>
                <a:gd name="T94" fmla="*/ 741 w 1471"/>
                <a:gd name="T95" fmla="*/ 1294 h 1686"/>
                <a:gd name="T96" fmla="*/ 780 w 1471"/>
                <a:gd name="T97" fmla="*/ 1289 h 1686"/>
                <a:gd name="T98" fmla="*/ 827 w 1471"/>
                <a:gd name="T99" fmla="*/ 1277 h 1686"/>
                <a:gd name="T100" fmla="*/ 853 w 1471"/>
                <a:gd name="T101" fmla="*/ 1266 h 1686"/>
                <a:gd name="T102" fmla="*/ 880 w 1471"/>
                <a:gd name="T103" fmla="*/ 1253 h 1686"/>
                <a:gd name="T104" fmla="*/ 914 w 1471"/>
                <a:gd name="T105" fmla="*/ 1228 h 1686"/>
                <a:gd name="T106" fmla="*/ 940 w 1471"/>
                <a:gd name="T107" fmla="*/ 1203 h 1686"/>
                <a:gd name="T108" fmla="*/ 959 w 1471"/>
                <a:gd name="T109" fmla="*/ 1176 h 1686"/>
                <a:gd name="T110" fmla="*/ 972 w 1471"/>
                <a:gd name="T111" fmla="*/ 1146 h 1686"/>
                <a:gd name="T112" fmla="*/ 980 w 1471"/>
                <a:gd name="T113" fmla="*/ 1117 h 1686"/>
                <a:gd name="T114" fmla="*/ 985 w 1471"/>
                <a:gd name="T115" fmla="*/ 1086 h 1686"/>
                <a:gd name="T116" fmla="*/ 989 w 1471"/>
                <a:gd name="T117" fmla="*/ 1020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1" h="1686">
                  <a:moveTo>
                    <a:pt x="989" y="0"/>
                  </a:moveTo>
                  <a:lnTo>
                    <a:pt x="1471" y="0"/>
                  </a:lnTo>
                  <a:lnTo>
                    <a:pt x="1471" y="1639"/>
                  </a:lnTo>
                  <a:lnTo>
                    <a:pt x="989" y="1639"/>
                  </a:lnTo>
                  <a:lnTo>
                    <a:pt x="989" y="1455"/>
                  </a:lnTo>
                  <a:lnTo>
                    <a:pt x="973" y="1476"/>
                  </a:lnTo>
                  <a:lnTo>
                    <a:pt x="957" y="1495"/>
                  </a:lnTo>
                  <a:lnTo>
                    <a:pt x="940" y="1511"/>
                  </a:lnTo>
                  <a:lnTo>
                    <a:pt x="923" y="1527"/>
                  </a:lnTo>
                  <a:lnTo>
                    <a:pt x="905" y="1542"/>
                  </a:lnTo>
                  <a:lnTo>
                    <a:pt x="887" y="1556"/>
                  </a:lnTo>
                  <a:lnTo>
                    <a:pt x="869" y="1568"/>
                  </a:lnTo>
                  <a:lnTo>
                    <a:pt x="850" y="1580"/>
                  </a:lnTo>
                  <a:lnTo>
                    <a:pt x="819" y="1598"/>
                  </a:lnTo>
                  <a:lnTo>
                    <a:pt x="783" y="1616"/>
                  </a:lnTo>
                  <a:lnTo>
                    <a:pt x="764" y="1624"/>
                  </a:lnTo>
                  <a:lnTo>
                    <a:pt x="744" y="1634"/>
                  </a:lnTo>
                  <a:lnTo>
                    <a:pt x="723" y="1642"/>
                  </a:lnTo>
                  <a:lnTo>
                    <a:pt x="702" y="1650"/>
                  </a:lnTo>
                  <a:lnTo>
                    <a:pt x="679" y="1658"/>
                  </a:lnTo>
                  <a:lnTo>
                    <a:pt x="657" y="1665"/>
                  </a:lnTo>
                  <a:lnTo>
                    <a:pt x="634" y="1671"/>
                  </a:lnTo>
                  <a:lnTo>
                    <a:pt x="610" y="1676"/>
                  </a:lnTo>
                  <a:lnTo>
                    <a:pt x="587" y="1680"/>
                  </a:lnTo>
                  <a:lnTo>
                    <a:pt x="564" y="1684"/>
                  </a:lnTo>
                  <a:lnTo>
                    <a:pt x="540" y="1686"/>
                  </a:lnTo>
                  <a:lnTo>
                    <a:pt x="517" y="1686"/>
                  </a:lnTo>
                  <a:lnTo>
                    <a:pt x="496" y="1686"/>
                  </a:lnTo>
                  <a:lnTo>
                    <a:pt x="472" y="1686"/>
                  </a:lnTo>
                  <a:lnTo>
                    <a:pt x="448" y="1684"/>
                  </a:lnTo>
                  <a:lnTo>
                    <a:pt x="423" y="1681"/>
                  </a:lnTo>
                  <a:lnTo>
                    <a:pt x="396" y="1678"/>
                  </a:lnTo>
                  <a:lnTo>
                    <a:pt x="368" y="1673"/>
                  </a:lnTo>
                  <a:lnTo>
                    <a:pt x="340" y="1667"/>
                  </a:lnTo>
                  <a:lnTo>
                    <a:pt x="310" y="1658"/>
                  </a:lnTo>
                  <a:lnTo>
                    <a:pt x="282" y="1649"/>
                  </a:lnTo>
                  <a:lnTo>
                    <a:pt x="253" y="1637"/>
                  </a:lnTo>
                  <a:lnTo>
                    <a:pt x="239" y="1631"/>
                  </a:lnTo>
                  <a:lnTo>
                    <a:pt x="225" y="1623"/>
                  </a:lnTo>
                  <a:lnTo>
                    <a:pt x="211" y="1615"/>
                  </a:lnTo>
                  <a:lnTo>
                    <a:pt x="198" y="1606"/>
                  </a:lnTo>
                  <a:lnTo>
                    <a:pt x="184" y="1598"/>
                  </a:lnTo>
                  <a:lnTo>
                    <a:pt x="171" y="1587"/>
                  </a:lnTo>
                  <a:lnTo>
                    <a:pt x="159" y="1577"/>
                  </a:lnTo>
                  <a:lnTo>
                    <a:pt x="146" y="1566"/>
                  </a:lnTo>
                  <a:lnTo>
                    <a:pt x="134" y="1554"/>
                  </a:lnTo>
                  <a:lnTo>
                    <a:pt x="122" y="1541"/>
                  </a:lnTo>
                  <a:lnTo>
                    <a:pt x="111" y="1528"/>
                  </a:lnTo>
                  <a:lnTo>
                    <a:pt x="101" y="1514"/>
                  </a:lnTo>
                  <a:lnTo>
                    <a:pt x="85" y="1491"/>
                  </a:lnTo>
                  <a:lnTo>
                    <a:pt x="72" y="1469"/>
                  </a:lnTo>
                  <a:lnTo>
                    <a:pt x="61" y="1448"/>
                  </a:lnTo>
                  <a:lnTo>
                    <a:pt x="50" y="1425"/>
                  </a:lnTo>
                  <a:lnTo>
                    <a:pt x="42" y="1403"/>
                  </a:lnTo>
                  <a:lnTo>
                    <a:pt x="34" y="1378"/>
                  </a:lnTo>
                  <a:lnTo>
                    <a:pt x="28" y="1354"/>
                  </a:lnTo>
                  <a:lnTo>
                    <a:pt x="22" y="1328"/>
                  </a:lnTo>
                  <a:lnTo>
                    <a:pt x="17" y="1299"/>
                  </a:lnTo>
                  <a:lnTo>
                    <a:pt x="14" y="1270"/>
                  </a:lnTo>
                  <a:lnTo>
                    <a:pt x="11" y="1237"/>
                  </a:lnTo>
                  <a:lnTo>
                    <a:pt x="8" y="1202"/>
                  </a:lnTo>
                  <a:lnTo>
                    <a:pt x="4" y="1123"/>
                  </a:lnTo>
                  <a:lnTo>
                    <a:pt x="0" y="1030"/>
                  </a:lnTo>
                  <a:lnTo>
                    <a:pt x="0" y="0"/>
                  </a:lnTo>
                  <a:lnTo>
                    <a:pt x="485" y="0"/>
                  </a:lnTo>
                  <a:lnTo>
                    <a:pt x="485" y="1017"/>
                  </a:lnTo>
                  <a:lnTo>
                    <a:pt x="485" y="1045"/>
                  </a:lnTo>
                  <a:lnTo>
                    <a:pt x="486" y="1071"/>
                  </a:lnTo>
                  <a:lnTo>
                    <a:pt x="487" y="1097"/>
                  </a:lnTo>
                  <a:lnTo>
                    <a:pt x="490" y="1123"/>
                  </a:lnTo>
                  <a:lnTo>
                    <a:pt x="491" y="1136"/>
                  </a:lnTo>
                  <a:lnTo>
                    <a:pt x="494" y="1148"/>
                  </a:lnTo>
                  <a:lnTo>
                    <a:pt x="498" y="1160"/>
                  </a:lnTo>
                  <a:lnTo>
                    <a:pt x="501" y="1171"/>
                  </a:lnTo>
                  <a:lnTo>
                    <a:pt x="505" y="1182"/>
                  </a:lnTo>
                  <a:lnTo>
                    <a:pt x="510" y="1193"/>
                  </a:lnTo>
                  <a:lnTo>
                    <a:pt x="516" y="1203"/>
                  </a:lnTo>
                  <a:lnTo>
                    <a:pt x="523" y="1213"/>
                  </a:lnTo>
                  <a:lnTo>
                    <a:pt x="528" y="1220"/>
                  </a:lnTo>
                  <a:lnTo>
                    <a:pt x="535" y="1226"/>
                  </a:lnTo>
                  <a:lnTo>
                    <a:pt x="543" y="1234"/>
                  </a:lnTo>
                  <a:lnTo>
                    <a:pt x="550" y="1241"/>
                  </a:lnTo>
                  <a:lnTo>
                    <a:pt x="560" y="1249"/>
                  </a:lnTo>
                  <a:lnTo>
                    <a:pt x="570" y="1255"/>
                  </a:lnTo>
                  <a:lnTo>
                    <a:pt x="581" y="1261"/>
                  </a:lnTo>
                  <a:lnTo>
                    <a:pt x="592" y="1268"/>
                  </a:lnTo>
                  <a:lnTo>
                    <a:pt x="605" y="1273"/>
                  </a:lnTo>
                  <a:lnTo>
                    <a:pt x="618" y="1278"/>
                  </a:lnTo>
                  <a:lnTo>
                    <a:pt x="632" y="1283"/>
                  </a:lnTo>
                  <a:lnTo>
                    <a:pt x="647" y="1287"/>
                  </a:lnTo>
                  <a:lnTo>
                    <a:pt x="662" y="1290"/>
                  </a:lnTo>
                  <a:lnTo>
                    <a:pt x="679" y="1292"/>
                  </a:lnTo>
                  <a:lnTo>
                    <a:pt x="696" y="1294"/>
                  </a:lnTo>
                  <a:lnTo>
                    <a:pt x="714" y="1294"/>
                  </a:lnTo>
                  <a:lnTo>
                    <a:pt x="726" y="1294"/>
                  </a:lnTo>
                  <a:lnTo>
                    <a:pt x="741" y="1294"/>
                  </a:lnTo>
                  <a:lnTo>
                    <a:pt x="760" y="1292"/>
                  </a:lnTo>
                  <a:lnTo>
                    <a:pt x="780" y="1289"/>
                  </a:lnTo>
                  <a:lnTo>
                    <a:pt x="803" y="1284"/>
                  </a:lnTo>
                  <a:lnTo>
                    <a:pt x="827" y="1277"/>
                  </a:lnTo>
                  <a:lnTo>
                    <a:pt x="840" y="1272"/>
                  </a:lnTo>
                  <a:lnTo>
                    <a:pt x="853" y="1266"/>
                  </a:lnTo>
                  <a:lnTo>
                    <a:pt x="866" y="1260"/>
                  </a:lnTo>
                  <a:lnTo>
                    <a:pt x="880" y="1253"/>
                  </a:lnTo>
                  <a:lnTo>
                    <a:pt x="898" y="1241"/>
                  </a:lnTo>
                  <a:lnTo>
                    <a:pt x="914" y="1228"/>
                  </a:lnTo>
                  <a:lnTo>
                    <a:pt x="927" y="1216"/>
                  </a:lnTo>
                  <a:lnTo>
                    <a:pt x="940" y="1203"/>
                  </a:lnTo>
                  <a:lnTo>
                    <a:pt x="950" y="1189"/>
                  </a:lnTo>
                  <a:lnTo>
                    <a:pt x="959" y="1176"/>
                  </a:lnTo>
                  <a:lnTo>
                    <a:pt x="966" y="1161"/>
                  </a:lnTo>
                  <a:lnTo>
                    <a:pt x="972" y="1146"/>
                  </a:lnTo>
                  <a:lnTo>
                    <a:pt x="977" y="1131"/>
                  </a:lnTo>
                  <a:lnTo>
                    <a:pt x="980" y="1117"/>
                  </a:lnTo>
                  <a:lnTo>
                    <a:pt x="983" y="1101"/>
                  </a:lnTo>
                  <a:lnTo>
                    <a:pt x="985" y="1086"/>
                  </a:lnTo>
                  <a:lnTo>
                    <a:pt x="987" y="1053"/>
                  </a:lnTo>
                  <a:lnTo>
                    <a:pt x="989" y="1020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CH"/>
            </a:p>
          </p:txBody>
        </p:sp>
        <p:sp>
          <p:nvSpPr>
            <p:cNvPr id="61" name="Freeform 19"/>
            <p:cNvSpPr>
              <a:spLocks/>
            </p:cNvSpPr>
            <p:nvPr userDrawn="1"/>
          </p:nvSpPr>
          <p:spPr bwMode="auto">
            <a:xfrm>
              <a:off x="1528" y="572"/>
              <a:ext cx="210" cy="241"/>
            </a:xfrm>
            <a:custGeom>
              <a:avLst/>
              <a:gdLst>
                <a:gd name="T0" fmla="*/ 1470 w 1470"/>
                <a:gd name="T1" fmla="*/ 0 h 1686"/>
                <a:gd name="T2" fmla="*/ 988 w 1470"/>
                <a:gd name="T3" fmla="*/ 1639 h 1686"/>
                <a:gd name="T4" fmla="*/ 973 w 1470"/>
                <a:gd name="T5" fmla="*/ 1476 h 1686"/>
                <a:gd name="T6" fmla="*/ 939 w 1470"/>
                <a:gd name="T7" fmla="*/ 1511 h 1686"/>
                <a:gd name="T8" fmla="*/ 904 w 1470"/>
                <a:gd name="T9" fmla="*/ 1542 h 1686"/>
                <a:gd name="T10" fmla="*/ 868 w 1470"/>
                <a:gd name="T11" fmla="*/ 1568 h 1686"/>
                <a:gd name="T12" fmla="*/ 818 w 1470"/>
                <a:gd name="T13" fmla="*/ 1598 h 1686"/>
                <a:gd name="T14" fmla="*/ 763 w 1470"/>
                <a:gd name="T15" fmla="*/ 1624 h 1686"/>
                <a:gd name="T16" fmla="*/ 722 w 1470"/>
                <a:gd name="T17" fmla="*/ 1642 h 1686"/>
                <a:gd name="T18" fmla="*/ 679 w 1470"/>
                <a:gd name="T19" fmla="*/ 1658 h 1686"/>
                <a:gd name="T20" fmla="*/ 633 w 1470"/>
                <a:gd name="T21" fmla="*/ 1671 h 1686"/>
                <a:gd name="T22" fmla="*/ 586 w 1470"/>
                <a:gd name="T23" fmla="*/ 1680 h 1686"/>
                <a:gd name="T24" fmla="*/ 539 w 1470"/>
                <a:gd name="T25" fmla="*/ 1686 h 1686"/>
                <a:gd name="T26" fmla="*/ 494 w 1470"/>
                <a:gd name="T27" fmla="*/ 1686 h 1686"/>
                <a:gd name="T28" fmla="*/ 447 w 1470"/>
                <a:gd name="T29" fmla="*/ 1684 h 1686"/>
                <a:gd name="T30" fmla="*/ 394 w 1470"/>
                <a:gd name="T31" fmla="*/ 1678 h 1686"/>
                <a:gd name="T32" fmla="*/ 339 w 1470"/>
                <a:gd name="T33" fmla="*/ 1667 h 1686"/>
                <a:gd name="T34" fmla="*/ 281 w 1470"/>
                <a:gd name="T35" fmla="*/ 1649 h 1686"/>
                <a:gd name="T36" fmla="*/ 239 w 1470"/>
                <a:gd name="T37" fmla="*/ 1631 h 1686"/>
                <a:gd name="T38" fmla="*/ 210 w 1470"/>
                <a:gd name="T39" fmla="*/ 1615 h 1686"/>
                <a:gd name="T40" fmla="*/ 184 w 1470"/>
                <a:gd name="T41" fmla="*/ 1598 h 1686"/>
                <a:gd name="T42" fmla="*/ 158 w 1470"/>
                <a:gd name="T43" fmla="*/ 1577 h 1686"/>
                <a:gd name="T44" fmla="*/ 133 w 1470"/>
                <a:gd name="T45" fmla="*/ 1554 h 1686"/>
                <a:gd name="T46" fmla="*/ 110 w 1470"/>
                <a:gd name="T47" fmla="*/ 1528 h 1686"/>
                <a:gd name="T48" fmla="*/ 84 w 1470"/>
                <a:gd name="T49" fmla="*/ 1491 h 1686"/>
                <a:gd name="T50" fmla="*/ 60 w 1470"/>
                <a:gd name="T51" fmla="*/ 1448 h 1686"/>
                <a:gd name="T52" fmla="*/ 41 w 1470"/>
                <a:gd name="T53" fmla="*/ 1403 h 1686"/>
                <a:gd name="T54" fmla="*/ 27 w 1470"/>
                <a:gd name="T55" fmla="*/ 1354 h 1686"/>
                <a:gd name="T56" fmla="*/ 16 w 1470"/>
                <a:gd name="T57" fmla="*/ 1299 h 1686"/>
                <a:gd name="T58" fmla="*/ 10 w 1470"/>
                <a:gd name="T59" fmla="*/ 1237 h 1686"/>
                <a:gd name="T60" fmla="*/ 3 w 1470"/>
                <a:gd name="T61" fmla="*/ 1123 h 1686"/>
                <a:gd name="T62" fmla="*/ 0 w 1470"/>
                <a:gd name="T63" fmla="*/ 0 h 1686"/>
                <a:gd name="T64" fmla="*/ 484 w 1470"/>
                <a:gd name="T65" fmla="*/ 1017 h 1686"/>
                <a:gd name="T66" fmla="*/ 485 w 1470"/>
                <a:gd name="T67" fmla="*/ 1071 h 1686"/>
                <a:gd name="T68" fmla="*/ 489 w 1470"/>
                <a:gd name="T69" fmla="*/ 1123 h 1686"/>
                <a:gd name="T70" fmla="*/ 493 w 1470"/>
                <a:gd name="T71" fmla="*/ 1148 h 1686"/>
                <a:gd name="T72" fmla="*/ 500 w 1470"/>
                <a:gd name="T73" fmla="*/ 1171 h 1686"/>
                <a:gd name="T74" fmla="*/ 509 w 1470"/>
                <a:gd name="T75" fmla="*/ 1193 h 1686"/>
                <a:gd name="T76" fmla="*/ 522 w 1470"/>
                <a:gd name="T77" fmla="*/ 1213 h 1686"/>
                <a:gd name="T78" fmla="*/ 535 w 1470"/>
                <a:gd name="T79" fmla="*/ 1226 h 1686"/>
                <a:gd name="T80" fmla="*/ 550 w 1470"/>
                <a:gd name="T81" fmla="*/ 1241 h 1686"/>
                <a:gd name="T82" fmla="*/ 569 w 1470"/>
                <a:gd name="T83" fmla="*/ 1255 h 1686"/>
                <a:gd name="T84" fmla="*/ 591 w 1470"/>
                <a:gd name="T85" fmla="*/ 1268 h 1686"/>
                <a:gd name="T86" fmla="*/ 617 w 1470"/>
                <a:gd name="T87" fmla="*/ 1278 h 1686"/>
                <a:gd name="T88" fmla="*/ 646 w 1470"/>
                <a:gd name="T89" fmla="*/ 1287 h 1686"/>
                <a:gd name="T90" fmla="*/ 678 w 1470"/>
                <a:gd name="T91" fmla="*/ 1292 h 1686"/>
                <a:gd name="T92" fmla="*/ 712 w 1470"/>
                <a:gd name="T93" fmla="*/ 1294 h 1686"/>
                <a:gd name="T94" fmla="*/ 741 w 1470"/>
                <a:gd name="T95" fmla="*/ 1294 h 1686"/>
                <a:gd name="T96" fmla="*/ 779 w 1470"/>
                <a:gd name="T97" fmla="*/ 1289 h 1686"/>
                <a:gd name="T98" fmla="*/ 826 w 1470"/>
                <a:gd name="T99" fmla="*/ 1277 h 1686"/>
                <a:gd name="T100" fmla="*/ 851 w 1470"/>
                <a:gd name="T101" fmla="*/ 1266 h 1686"/>
                <a:gd name="T102" fmla="*/ 879 w 1470"/>
                <a:gd name="T103" fmla="*/ 1253 h 1686"/>
                <a:gd name="T104" fmla="*/ 913 w 1470"/>
                <a:gd name="T105" fmla="*/ 1228 h 1686"/>
                <a:gd name="T106" fmla="*/ 939 w 1470"/>
                <a:gd name="T107" fmla="*/ 1203 h 1686"/>
                <a:gd name="T108" fmla="*/ 958 w 1470"/>
                <a:gd name="T109" fmla="*/ 1176 h 1686"/>
                <a:gd name="T110" fmla="*/ 970 w 1470"/>
                <a:gd name="T111" fmla="*/ 1146 h 1686"/>
                <a:gd name="T112" fmla="*/ 979 w 1470"/>
                <a:gd name="T113" fmla="*/ 1117 h 1686"/>
                <a:gd name="T114" fmla="*/ 984 w 1470"/>
                <a:gd name="T115" fmla="*/ 1086 h 1686"/>
                <a:gd name="T116" fmla="*/ 988 w 1470"/>
                <a:gd name="T117" fmla="*/ 1020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0" h="1686">
                  <a:moveTo>
                    <a:pt x="988" y="0"/>
                  </a:moveTo>
                  <a:lnTo>
                    <a:pt x="1470" y="0"/>
                  </a:lnTo>
                  <a:lnTo>
                    <a:pt x="1470" y="1639"/>
                  </a:lnTo>
                  <a:lnTo>
                    <a:pt x="988" y="1639"/>
                  </a:lnTo>
                  <a:lnTo>
                    <a:pt x="988" y="1455"/>
                  </a:lnTo>
                  <a:lnTo>
                    <a:pt x="973" y="1476"/>
                  </a:lnTo>
                  <a:lnTo>
                    <a:pt x="956" y="1495"/>
                  </a:lnTo>
                  <a:lnTo>
                    <a:pt x="939" y="1511"/>
                  </a:lnTo>
                  <a:lnTo>
                    <a:pt x="922" y="1527"/>
                  </a:lnTo>
                  <a:lnTo>
                    <a:pt x="904" y="1542"/>
                  </a:lnTo>
                  <a:lnTo>
                    <a:pt x="886" y="1556"/>
                  </a:lnTo>
                  <a:lnTo>
                    <a:pt x="868" y="1568"/>
                  </a:lnTo>
                  <a:lnTo>
                    <a:pt x="849" y="1580"/>
                  </a:lnTo>
                  <a:lnTo>
                    <a:pt x="818" y="1598"/>
                  </a:lnTo>
                  <a:lnTo>
                    <a:pt x="782" y="1616"/>
                  </a:lnTo>
                  <a:lnTo>
                    <a:pt x="763" y="1624"/>
                  </a:lnTo>
                  <a:lnTo>
                    <a:pt x="743" y="1634"/>
                  </a:lnTo>
                  <a:lnTo>
                    <a:pt x="722" y="1642"/>
                  </a:lnTo>
                  <a:lnTo>
                    <a:pt x="701" y="1650"/>
                  </a:lnTo>
                  <a:lnTo>
                    <a:pt x="679" y="1658"/>
                  </a:lnTo>
                  <a:lnTo>
                    <a:pt x="656" y="1665"/>
                  </a:lnTo>
                  <a:lnTo>
                    <a:pt x="633" y="1671"/>
                  </a:lnTo>
                  <a:lnTo>
                    <a:pt x="609" y="1676"/>
                  </a:lnTo>
                  <a:lnTo>
                    <a:pt x="586" y="1680"/>
                  </a:lnTo>
                  <a:lnTo>
                    <a:pt x="563" y="1684"/>
                  </a:lnTo>
                  <a:lnTo>
                    <a:pt x="539" y="1686"/>
                  </a:lnTo>
                  <a:lnTo>
                    <a:pt x="516" y="1686"/>
                  </a:lnTo>
                  <a:lnTo>
                    <a:pt x="494" y="1686"/>
                  </a:lnTo>
                  <a:lnTo>
                    <a:pt x="471" y="1686"/>
                  </a:lnTo>
                  <a:lnTo>
                    <a:pt x="447" y="1684"/>
                  </a:lnTo>
                  <a:lnTo>
                    <a:pt x="422" y="1681"/>
                  </a:lnTo>
                  <a:lnTo>
                    <a:pt x="394" y="1678"/>
                  </a:lnTo>
                  <a:lnTo>
                    <a:pt x="367" y="1673"/>
                  </a:lnTo>
                  <a:lnTo>
                    <a:pt x="339" y="1667"/>
                  </a:lnTo>
                  <a:lnTo>
                    <a:pt x="310" y="1658"/>
                  </a:lnTo>
                  <a:lnTo>
                    <a:pt x="281" y="1649"/>
                  </a:lnTo>
                  <a:lnTo>
                    <a:pt x="252" y="1637"/>
                  </a:lnTo>
                  <a:lnTo>
                    <a:pt x="239" y="1631"/>
                  </a:lnTo>
                  <a:lnTo>
                    <a:pt x="224" y="1623"/>
                  </a:lnTo>
                  <a:lnTo>
                    <a:pt x="210" y="1615"/>
                  </a:lnTo>
                  <a:lnTo>
                    <a:pt x="196" y="1606"/>
                  </a:lnTo>
                  <a:lnTo>
                    <a:pt x="184" y="1598"/>
                  </a:lnTo>
                  <a:lnTo>
                    <a:pt x="170" y="1587"/>
                  </a:lnTo>
                  <a:lnTo>
                    <a:pt x="158" y="1577"/>
                  </a:lnTo>
                  <a:lnTo>
                    <a:pt x="145" y="1566"/>
                  </a:lnTo>
                  <a:lnTo>
                    <a:pt x="133" y="1554"/>
                  </a:lnTo>
                  <a:lnTo>
                    <a:pt x="122" y="1541"/>
                  </a:lnTo>
                  <a:lnTo>
                    <a:pt x="110" y="1528"/>
                  </a:lnTo>
                  <a:lnTo>
                    <a:pt x="100" y="1514"/>
                  </a:lnTo>
                  <a:lnTo>
                    <a:pt x="84" y="1491"/>
                  </a:lnTo>
                  <a:lnTo>
                    <a:pt x="71" y="1469"/>
                  </a:lnTo>
                  <a:lnTo>
                    <a:pt x="60" y="1448"/>
                  </a:lnTo>
                  <a:lnTo>
                    <a:pt x="49" y="1425"/>
                  </a:lnTo>
                  <a:lnTo>
                    <a:pt x="41" y="1403"/>
                  </a:lnTo>
                  <a:lnTo>
                    <a:pt x="33" y="1378"/>
                  </a:lnTo>
                  <a:lnTo>
                    <a:pt x="27" y="1354"/>
                  </a:lnTo>
                  <a:lnTo>
                    <a:pt x="22" y="1328"/>
                  </a:lnTo>
                  <a:lnTo>
                    <a:pt x="16" y="1299"/>
                  </a:lnTo>
                  <a:lnTo>
                    <a:pt x="13" y="1270"/>
                  </a:lnTo>
                  <a:lnTo>
                    <a:pt x="10" y="1237"/>
                  </a:lnTo>
                  <a:lnTo>
                    <a:pt x="7" y="1202"/>
                  </a:lnTo>
                  <a:lnTo>
                    <a:pt x="3" y="1123"/>
                  </a:lnTo>
                  <a:lnTo>
                    <a:pt x="0" y="1030"/>
                  </a:lnTo>
                  <a:lnTo>
                    <a:pt x="0" y="0"/>
                  </a:lnTo>
                  <a:lnTo>
                    <a:pt x="484" y="0"/>
                  </a:lnTo>
                  <a:lnTo>
                    <a:pt x="484" y="1017"/>
                  </a:lnTo>
                  <a:lnTo>
                    <a:pt x="484" y="1045"/>
                  </a:lnTo>
                  <a:lnTo>
                    <a:pt x="485" y="1071"/>
                  </a:lnTo>
                  <a:lnTo>
                    <a:pt x="486" y="1097"/>
                  </a:lnTo>
                  <a:lnTo>
                    <a:pt x="489" y="1123"/>
                  </a:lnTo>
                  <a:lnTo>
                    <a:pt x="491" y="1136"/>
                  </a:lnTo>
                  <a:lnTo>
                    <a:pt x="493" y="1148"/>
                  </a:lnTo>
                  <a:lnTo>
                    <a:pt x="497" y="1160"/>
                  </a:lnTo>
                  <a:lnTo>
                    <a:pt x="500" y="1171"/>
                  </a:lnTo>
                  <a:lnTo>
                    <a:pt x="504" y="1182"/>
                  </a:lnTo>
                  <a:lnTo>
                    <a:pt x="509" y="1193"/>
                  </a:lnTo>
                  <a:lnTo>
                    <a:pt x="516" y="1203"/>
                  </a:lnTo>
                  <a:lnTo>
                    <a:pt x="522" y="1213"/>
                  </a:lnTo>
                  <a:lnTo>
                    <a:pt x="528" y="1220"/>
                  </a:lnTo>
                  <a:lnTo>
                    <a:pt x="535" y="1226"/>
                  </a:lnTo>
                  <a:lnTo>
                    <a:pt x="542" y="1234"/>
                  </a:lnTo>
                  <a:lnTo>
                    <a:pt x="550" y="1241"/>
                  </a:lnTo>
                  <a:lnTo>
                    <a:pt x="559" y="1249"/>
                  </a:lnTo>
                  <a:lnTo>
                    <a:pt x="569" y="1255"/>
                  </a:lnTo>
                  <a:lnTo>
                    <a:pt x="580" y="1261"/>
                  </a:lnTo>
                  <a:lnTo>
                    <a:pt x="591" y="1268"/>
                  </a:lnTo>
                  <a:lnTo>
                    <a:pt x="604" y="1273"/>
                  </a:lnTo>
                  <a:lnTo>
                    <a:pt x="617" y="1278"/>
                  </a:lnTo>
                  <a:lnTo>
                    <a:pt x="631" y="1283"/>
                  </a:lnTo>
                  <a:lnTo>
                    <a:pt x="646" y="1287"/>
                  </a:lnTo>
                  <a:lnTo>
                    <a:pt x="662" y="1290"/>
                  </a:lnTo>
                  <a:lnTo>
                    <a:pt x="678" y="1292"/>
                  </a:lnTo>
                  <a:lnTo>
                    <a:pt x="695" y="1294"/>
                  </a:lnTo>
                  <a:lnTo>
                    <a:pt x="712" y="1294"/>
                  </a:lnTo>
                  <a:lnTo>
                    <a:pt x="725" y="1294"/>
                  </a:lnTo>
                  <a:lnTo>
                    <a:pt x="741" y="1294"/>
                  </a:lnTo>
                  <a:lnTo>
                    <a:pt x="759" y="1292"/>
                  </a:lnTo>
                  <a:lnTo>
                    <a:pt x="779" y="1289"/>
                  </a:lnTo>
                  <a:lnTo>
                    <a:pt x="802" y="1284"/>
                  </a:lnTo>
                  <a:lnTo>
                    <a:pt x="826" y="1277"/>
                  </a:lnTo>
                  <a:lnTo>
                    <a:pt x="839" y="1272"/>
                  </a:lnTo>
                  <a:lnTo>
                    <a:pt x="851" y="1266"/>
                  </a:lnTo>
                  <a:lnTo>
                    <a:pt x="865" y="1260"/>
                  </a:lnTo>
                  <a:lnTo>
                    <a:pt x="879" y="1253"/>
                  </a:lnTo>
                  <a:lnTo>
                    <a:pt x="897" y="1241"/>
                  </a:lnTo>
                  <a:lnTo>
                    <a:pt x="913" y="1228"/>
                  </a:lnTo>
                  <a:lnTo>
                    <a:pt x="926" y="1216"/>
                  </a:lnTo>
                  <a:lnTo>
                    <a:pt x="939" y="1203"/>
                  </a:lnTo>
                  <a:lnTo>
                    <a:pt x="949" y="1189"/>
                  </a:lnTo>
                  <a:lnTo>
                    <a:pt x="958" y="1176"/>
                  </a:lnTo>
                  <a:lnTo>
                    <a:pt x="965" y="1161"/>
                  </a:lnTo>
                  <a:lnTo>
                    <a:pt x="970" y="1146"/>
                  </a:lnTo>
                  <a:lnTo>
                    <a:pt x="976" y="1131"/>
                  </a:lnTo>
                  <a:lnTo>
                    <a:pt x="979" y="1117"/>
                  </a:lnTo>
                  <a:lnTo>
                    <a:pt x="982" y="1101"/>
                  </a:lnTo>
                  <a:lnTo>
                    <a:pt x="984" y="1086"/>
                  </a:lnTo>
                  <a:lnTo>
                    <a:pt x="987" y="1053"/>
                  </a:lnTo>
                  <a:lnTo>
                    <a:pt x="988" y="1020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CH"/>
            </a:p>
          </p:txBody>
        </p:sp>
        <p:sp>
          <p:nvSpPr>
            <p:cNvPr id="62" name="Freeform 20"/>
            <p:cNvSpPr>
              <a:spLocks/>
            </p:cNvSpPr>
            <p:nvPr userDrawn="1"/>
          </p:nvSpPr>
          <p:spPr bwMode="auto">
            <a:xfrm>
              <a:off x="850" y="569"/>
              <a:ext cx="140" cy="237"/>
            </a:xfrm>
            <a:custGeom>
              <a:avLst/>
              <a:gdLst>
                <a:gd name="T0" fmla="*/ 470 w 982"/>
                <a:gd name="T1" fmla="*/ 219 h 1662"/>
                <a:gd name="T2" fmla="*/ 492 w 982"/>
                <a:gd name="T3" fmla="*/ 199 h 1662"/>
                <a:gd name="T4" fmla="*/ 515 w 982"/>
                <a:gd name="T5" fmla="*/ 179 h 1662"/>
                <a:gd name="T6" fmla="*/ 539 w 982"/>
                <a:gd name="T7" fmla="*/ 160 h 1662"/>
                <a:gd name="T8" fmla="*/ 563 w 982"/>
                <a:gd name="T9" fmla="*/ 142 h 1662"/>
                <a:gd name="T10" fmla="*/ 587 w 982"/>
                <a:gd name="T11" fmla="*/ 126 h 1662"/>
                <a:gd name="T12" fmla="*/ 613 w 982"/>
                <a:gd name="T13" fmla="*/ 110 h 1662"/>
                <a:gd name="T14" fmla="*/ 640 w 982"/>
                <a:gd name="T15" fmla="*/ 94 h 1662"/>
                <a:gd name="T16" fmla="*/ 668 w 982"/>
                <a:gd name="T17" fmla="*/ 80 h 1662"/>
                <a:gd name="T18" fmla="*/ 699 w 982"/>
                <a:gd name="T19" fmla="*/ 68 h 1662"/>
                <a:gd name="T20" fmla="*/ 731 w 982"/>
                <a:gd name="T21" fmla="*/ 55 h 1662"/>
                <a:gd name="T22" fmla="*/ 765 w 982"/>
                <a:gd name="T23" fmla="*/ 43 h 1662"/>
                <a:gd name="T24" fmla="*/ 803 w 982"/>
                <a:gd name="T25" fmla="*/ 34 h 1662"/>
                <a:gd name="T26" fmla="*/ 843 w 982"/>
                <a:gd name="T27" fmla="*/ 24 h 1662"/>
                <a:gd name="T28" fmla="*/ 885 w 982"/>
                <a:gd name="T29" fmla="*/ 15 h 1662"/>
                <a:gd name="T30" fmla="*/ 931 w 982"/>
                <a:gd name="T31" fmla="*/ 7 h 1662"/>
                <a:gd name="T32" fmla="*/ 982 w 982"/>
                <a:gd name="T33" fmla="*/ 0 h 1662"/>
                <a:gd name="T34" fmla="*/ 982 w 982"/>
                <a:gd name="T35" fmla="*/ 426 h 1662"/>
                <a:gd name="T36" fmla="*/ 783 w 982"/>
                <a:gd name="T37" fmla="*/ 457 h 1662"/>
                <a:gd name="T38" fmla="*/ 741 w 982"/>
                <a:gd name="T39" fmla="*/ 465 h 1662"/>
                <a:gd name="T40" fmla="*/ 703 w 982"/>
                <a:gd name="T41" fmla="*/ 472 h 1662"/>
                <a:gd name="T42" fmla="*/ 669 w 982"/>
                <a:gd name="T43" fmla="*/ 481 h 1662"/>
                <a:gd name="T44" fmla="*/ 638 w 982"/>
                <a:gd name="T45" fmla="*/ 489 h 1662"/>
                <a:gd name="T46" fmla="*/ 624 w 982"/>
                <a:gd name="T47" fmla="*/ 494 h 1662"/>
                <a:gd name="T48" fmla="*/ 610 w 982"/>
                <a:gd name="T49" fmla="*/ 499 h 1662"/>
                <a:gd name="T50" fmla="*/ 598 w 982"/>
                <a:gd name="T51" fmla="*/ 505 h 1662"/>
                <a:gd name="T52" fmla="*/ 586 w 982"/>
                <a:gd name="T53" fmla="*/ 510 h 1662"/>
                <a:gd name="T54" fmla="*/ 574 w 982"/>
                <a:gd name="T55" fmla="*/ 515 h 1662"/>
                <a:gd name="T56" fmla="*/ 564 w 982"/>
                <a:gd name="T57" fmla="*/ 522 h 1662"/>
                <a:gd name="T58" fmla="*/ 554 w 982"/>
                <a:gd name="T59" fmla="*/ 529 h 1662"/>
                <a:gd name="T60" fmla="*/ 546 w 982"/>
                <a:gd name="T61" fmla="*/ 535 h 1662"/>
                <a:gd name="T62" fmla="*/ 538 w 982"/>
                <a:gd name="T63" fmla="*/ 544 h 1662"/>
                <a:gd name="T64" fmla="*/ 530 w 982"/>
                <a:gd name="T65" fmla="*/ 552 h 1662"/>
                <a:gd name="T66" fmla="*/ 523 w 982"/>
                <a:gd name="T67" fmla="*/ 561 h 1662"/>
                <a:gd name="T68" fmla="*/ 516 w 982"/>
                <a:gd name="T69" fmla="*/ 570 h 1662"/>
                <a:gd name="T70" fmla="*/ 510 w 982"/>
                <a:gd name="T71" fmla="*/ 580 h 1662"/>
                <a:gd name="T72" fmla="*/ 505 w 982"/>
                <a:gd name="T73" fmla="*/ 590 h 1662"/>
                <a:gd name="T74" fmla="*/ 501 w 982"/>
                <a:gd name="T75" fmla="*/ 602 h 1662"/>
                <a:gd name="T76" fmla="*/ 496 w 982"/>
                <a:gd name="T77" fmla="*/ 614 h 1662"/>
                <a:gd name="T78" fmla="*/ 493 w 982"/>
                <a:gd name="T79" fmla="*/ 626 h 1662"/>
                <a:gd name="T80" fmla="*/ 490 w 982"/>
                <a:gd name="T81" fmla="*/ 640 h 1662"/>
                <a:gd name="T82" fmla="*/ 488 w 982"/>
                <a:gd name="T83" fmla="*/ 655 h 1662"/>
                <a:gd name="T84" fmla="*/ 486 w 982"/>
                <a:gd name="T85" fmla="*/ 670 h 1662"/>
                <a:gd name="T86" fmla="*/ 483 w 982"/>
                <a:gd name="T87" fmla="*/ 702 h 1662"/>
                <a:gd name="T88" fmla="*/ 483 w 982"/>
                <a:gd name="T89" fmla="*/ 739 h 1662"/>
                <a:gd name="T90" fmla="*/ 483 w 982"/>
                <a:gd name="T91" fmla="*/ 1662 h 1662"/>
                <a:gd name="T92" fmla="*/ 0 w 982"/>
                <a:gd name="T93" fmla="*/ 1662 h 1662"/>
                <a:gd name="T94" fmla="*/ 0 w 982"/>
                <a:gd name="T95" fmla="*/ 20 h 1662"/>
                <a:gd name="T96" fmla="*/ 470 w 982"/>
                <a:gd name="T97" fmla="*/ 20 h 1662"/>
                <a:gd name="T98" fmla="*/ 470 w 982"/>
                <a:gd name="T99" fmla="*/ 219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82" h="1662">
                  <a:moveTo>
                    <a:pt x="470" y="219"/>
                  </a:moveTo>
                  <a:lnTo>
                    <a:pt x="492" y="199"/>
                  </a:lnTo>
                  <a:lnTo>
                    <a:pt x="515" y="179"/>
                  </a:lnTo>
                  <a:lnTo>
                    <a:pt x="539" y="160"/>
                  </a:lnTo>
                  <a:lnTo>
                    <a:pt x="563" y="142"/>
                  </a:lnTo>
                  <a:lnTo>
                    <a:pt x="587" y="126"/>
                  </a:lnTo>
                  <a:lnTo>
                    <a:pt x="613" y="110"/>
                  </a:lnTo>
                  <a:lnTo>
                    <a:pt x="640" y="94"/>
                  </a:lnTo>
                  <a:lnTo>
                    <a:pt x="668" y="80"/>
                  </a:lnTo>
                  <a:lnTo>
                    <a:pt x="699" y="68"/>
                  </a:lnTo>
                  <a:lnTo>
                    <a:pt x="731" y="55"/>
                  </a:lnTo>
                  <a:lnTo>
                    <a:pt x="765" y="43"/>
                  </a:lnTo>
                  <a:lnTo>
                    <a:pt x="803" y="34"/>
                  </a:lnTo>
                  <a:lnTo>
                    <a:pt x="843" y="24"/>
                  </a:lnTo>
                  <a:lnTo>
                    <a:pt x="885" y="15"/>
                  </a:lnTo>
                  <a:lnTo>
                    <a:pt x="931" y="7"/>
                  </a:lnTo>
                  <a:lnTo>
                    <a:pt x="982" y="0"/>
                  </a:lnTo>
                  <a:lnTo>
                    <a:pt x="982" y="426"/>
                  </a:lnTo>
                  <a:lnTo>
                    <a:pt x="783" y="457"/>
                  </a:lnTo>
                  <a:lnTo>
                    <a:pt x="741" y="465"/>
                  </a:lnTo>
                  <a:lnTo>
                    <a:pt x="703" y="472"/>
                  </a:lnTo>
                  <a:lnTo>
                    <a:pt x="669" y="481"/>
                  </a:lnTo>
                  <a:lnTo>
                    <a:pt x="638" y="489"/>
                  </a:lnTo>
                  <a:lnTo>
                    <a:pt x="624" y="494"/>
                  </a:lnTo>
                  <a:lnTo>
                    <a:pt x="610" y="499"/>
                  </a:lnTo>
                  <a:lnTo>
                    <a:pt x="598" y="505"/>
                  </a:lnTo>
                  <a:lnTo>
                    <a:pt x="586" y="510"/>
                  </a:lnTo>
                  <a:lnTo>
                    <a:pt x="574" y="515"/>
                  </a:lnTo>
                  <a:lnTo>
                    <a:pt x="564" y="522"/>
                  </a:lnTo>
                  <a:lnTo>
                    <a:pt x="554" y="529"/>
                  </a:lnTo>
                  <a:lnTo>
                    <a:pt x="546" y="535"/>
                  </a:lnTo>
                  <a:lnTo>
                    <a:pt x="538" y="544"/>
                  </a:lnTo>
                  <a:lnTo>
                    <a:pt x="530" y="552"/>
                  </a:lnTo>
                  <a:lnTo>
                    <a:pt x="523" y="561"/>
                  </a:lnTo>
                  <a:lnTo>
                    <a:pt x="516" y="570"/>
                  </a:lnTo>
                  <a:lnTo>
                    <a:pt x="510" y="580"/>
                  </a:lnTo>
                  <a:lnTo>
                    <a:pt x="505" y="590"/>
                  </a:lnTo>
                  <a:lnTo>
                    <a:pt x="501" y="602"/>
                  </a:lnTo>
                  <a:lnTo>
                    <a:pt x="496" y="614"/>
                  </a:lnTo>
                  <a:lnTo>
                    <a:pt x="493" y="626"/>
                  </a:lnTo>
                  <a:lnTo>
                    <a:pt x="490" y="640"/>
                  </a:lnTo>
                  <a:lnTo>
                    <a:pt x="488" y="655"/>
                  </a:lnTo>
                  <a:lnTo>
                    <a:pt x="486" y="670"/>
                  </a:lnTo>
                  <a:lnTo>
                    <a:pt x="483" y="702"/>
                  </a:lnTo>
                  <a:lnTo>
                    <a:pt x="483" y="739"/>
                  </a:lnTo>
                  <a:lnTo>
                    <a:pt x="483" y="1662"/>
                  </a:lnTo>
                  <a:lnTo>
                    <a:pt x="0" y="1662"/>
                  </a:lnTo>
                  <a:lnTo>
                    <a:pt x="0" y="20"/>
                  </a:lnTo>
                  <a:lnTo>
                    <a:pt x="470" y="20"/>
                  </a:lnTo>
                  <a:lnTo>
                    <a:pt x="470" y="2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CH"/>
            </a:p>
          </p:txBody>
        </p:sp>
        <p:sp>
          <p:nvSpPr>
            <p:cNvPr id="63" name="Freeform 21"/>
            <p:cNvSpPr>
              <a:spLocks noEditPoints="1"/>
            </p:cNvSpPr>
            <p:nvPr userDrawn="1"/>
          </p:nvSpPr>
          <p:spPr bwMode="auto">
            <a:xfrm>
              <a:off x="1003" y="568"/>
              <a:ext cx="226" cy="332"/>
            </a:xfrm>
            <a:custGeom>
              <a:avLst/>
              <a:gdLst>
                <a:gd name="T0" fmla="*/ 965 w 1584"/>
                <a:gd name="T1" fmla="*/ 1532 h 2322"/>
                <a:gd name="T2" fmla="*/ 790 w 1584"/>
                <a:gd name="T3" fmla="*/ 1581 h 2322"/>
                <a:gd name="T4" fmla="*/ 601 w 1584"/>
                <a:gd name="T5" fmla="*/ 1584 h 2322"/>
                <a:gd name="T6" fmla="*/ 455 w 1584"/>
                <a:gd name="T7" fmla="*/ 1554 h 2322"/>
                <a:gd name="T8" fmla="*/ 324 w 1584"/>
                <a:gd name="T9" fmla="*/ 1494 h 2322"/>
                <a:gd name="T10" fmla="*/ 211 w 1584"/>
                <a:gd name="T11" fmla="*/ 1408 h 2322"/>
                <a:gd name="T12" fmla="*/ 124 w 1584"/>
                <a:gd name="T13" fmla="*/ 1299 h 2322"/>
                <a:gd name="T14" fmla="*/ 60 w 1584"/>
                <a:gd name="T15" fmla="*/ 1173 h 2322"/>
                <a:gd name="T16" fmla="*/ 22 w 1584"/>
                <a:gd name="T17" fmla="*/ 1033 h 2322"/>
                <a:gd name="T18" fmla="*/ 3 w 1584"/>
                <a:gd name="T19" fmla="*/ 882 h 2322"/>
                <a:gd name="T20" fmla="*/ 5 w 1584"/>
                <a:gd name="T21" fmla="*/ 707 h 2322"/>
                <a:gd name="T22" fmla="*/ 42 w 1584"/>
                <a:gd name="T23" fmla="*/ 505 h 2322"/>
                <a:gd name="T24" fmla="*/ 126 w 1584"/>
                <a:gd name="T25" fmla="*/ 308 h 2322"/>
                <a:gd name="T26" fmla="*/ 265 w 1584"/>
                <a:gd name="T27" fmla="*/ 142 h 2322"/>
                <a:gd name="T28" fmla="*/ 469 w 1584"/>
                <a:gd name="T29" fmla="*/ 32 h 2322"/>
                <a:gd name="T30" fmla="*/ 718 w 1584"/>
                <a:gd name="T31" fmla="*/ 0 h 2322"/>
                <a:gd name="T32" fmla="*/ 839 w 1584"/>
                <a:gd name="T33" fmla="*/ 16 h 2322"/>
                <a:gd name="T34" fmla="*/ 951 w 1584"/>
                <a:gd name="T35" fmla="*/ 58 h 2322"/>
                <a:gd name="T36" fmla="*/ 1104 w 1584"/>
                <a:gd name="T37" fmla="*/ 174 h 2322"/>
                <a:gd name="T38" fmla="*/ 1581 w 1584"/>
                <a:gd name="T39" fmla="*/ 1737 h 2322"/>
                <a:gd name="T40" fmla="*/ 1556 w 1584"/>
                <a:gd name="T41" fmla="*/ 1913 h 2322"/>
                <a:gd name="T42" fmla="*/ 1516 w 1584"/>
                <a:gd name="T43" fmla="*/ 2016 h 2322"/>
                <a:gd name="T44" fmla="*/ 1444 w 1584"/>
                <a:gd name="T45" fmla="*/ 2112 h 2322"/>
                <a:gd name="T46" fmla="*/ 1334 w 1584"/>
                <a:gd name="T47" fmla="*/ 2196 h 2322"/>
                <a:gd name="T48" fmla="*/ 1197 w 1584"/>
                <a:gd name="T49" fmla="*/ 2259 h 2322"/>
                <a:gd name="T50" fmla="*/ 974 w 1584"/>
                <a:gd name="T51" fmla="*/ 2309 h 2322"/>
                <a:gd name="T52" fmla="*/ 777 w 1584"/>
                <a:gd name="T53" fmla="*/ 2322 h 2322"/>
                <a:gd name="T54" fmla="*/ 605 w 1584"/>
                <a:gd name="T55" fmla="*/ 2311 h 2322"/>
                <a:gd name="T56" fmla="*/ 459 w 1584"/>
                <a:gd name="T57" fmla="*/ 2282 h 2322"/>
                <a:gd name="T58" fmla="*/ 301 w 1584"/>
                <a:gd name="T59" fmla="*/ 2223 h 2322"/>
                <a:gd name="T60" fmla="*/ 150 w 1584"/>
                <a:gd name="T61" fmla="*/ 2117 h 2322"/>
                <a:gd name="T62" fmla="*/ 91 w 1584"/>
                <a:gd name="T63" fmla="*/ 2042 h 2322"/>
                <a:gd name="T64" fmla="*/ 39 w 1584"/>
                <a:gd name="T65" fmla="*/ 1911 h 2322"/>
                <a:gd name="T66" fmla="*/ 25 w 1584"/>
                <a:gd name="T67" fmla="*/ 1735 h 2322"/>
                <a:gd name="T68" fmla="*/ 542 w 1584"/>
                <a:gd name="T69" fmla="*/ 1842 h 2322"/>
                <a:gd name="T70" fmla="*/ 595 w 1584"/>
                <a:gd name="T71" fmla="*/ 1926 h 2322"/>
                <a:gd name="T72" fmla="*/ 652 w 1584"/>
                <a:gd name="T73" fmla="*/ 1964 h 2322"/>
                <a:gd name="T74" fmla="*/ 744 w 1584"/>
                <a:gd name="T75" fmla="*/ 1996 h 2322"/>
                <a:gd name="T76" fmla="*/ 891 w 1584"/>
                <a:gd name="T77" fmla="*/ 1998 h 2322"/>
                <a:gd name="T78" fmla="*/ 1000 w 1584"/>
                <a:gd name="T79" fmla="*/ 1965 h 2322"/>
                <a:gd name="T80" fmla="*/ 1064 w 1584"/>
                <a:gd name="T81" fmla="*/ 1909 h 2322"/>
                <a:gd name="T82" fmla="*/ 1097 w 1584"/>
                <a:gd name="T83" fmla="*/ 1838 h 2322"/>
                <a:gd name="T84" fmla="*/ 1108 w 1584"/>
                <a:gd name="T85" fmla="*/ 1720 h 2322"/>
                <a:gd name="T86" fmla="*/ 501 w 1584"/>
                <a:gd name="T87" fmla="*/ 890 h 2322"/>
                <a:gd name="T88" fmla="*/ 521 w 1584"/>
                <a:gd name="T89" fmla="*/ 1013 h 2322"/>
                <a:gd name="T90" fmla="*/ 566 w 1584"/>
                <a:gd name="T91" fmla="*/ 1112 h 2322"/>
                <a:gd name="T92" fmla="*/ 648 w 1584"/>
                <a:gd name="T93" fmla="*/ 1187 h 2322"/>
                <a:gd name="T94" fmla="*/ 778 w 1584"/>
                <a:gd name="T95" fmla="*/ 1223 h 2322"/>
                <a:gd name="T96" fmla="*/ 906 w 1584"/>
                <a:gd name="T97" fmla="*/ 1210 h 2322"/>
                <a:gd name="T98" fmla="*/ 995 w 1584"/>
                <a:gd name="T99" fmla="*/ 1163 h 2322"/>
                <a:gd name="T100" fmla="*/ 1055 w 1584"/>
                <a:gd name="T101" fmla="*/ 1084 h 2322"/>
                <a:gd name="T102" fmla="*/ 1088 w 1584"/>
                <a:gd name="T103" fmla="*/ 983 h 2322"/>
                <a:gd name="T104" fmla="*/ 1105 w 1584"/>
                <a:gd name="T105" fmla="*/ 767 h 2322"/>
                <a:gd name="T106" fmla="*/ 1083 w 1584"/>
                <a:gd name="T107" fmla="*/ 573 h 2322"/>
                <a:gd name="T108" fmla="*/ 1038 w 1584"/>
                <a:gd name="T109" fmla="*/ 469 h 2322"/>
                <a:gd name="T110" fmla="*/ 967 w 1584"/>
                <a:gd name="T111" fmla="*/ 404 h 2322"/>
                <a:gd name="T112" fmla="*/ 855 w 1584"/>
                <a:gd name="T113" fmla="*/ 364 h 2322"/>
                <a:gd name="T114" fmla="*/ 723 w 1584"/>
                <a:gd name="T115" fmla="*/ 368 h 2322"/>
                <a:gd name="T116" fmla="*/ 628 w 1584"/>
                <a:gd name="T117" fmla="*/ 410 h 2322"/>
                <a:gd name="T118" fmla="*/ 563 w 1584"/>
                <a:gd name="T119" fmla="*/ 482 h 2322"/>
                <a:gd name="T120" fmla="*/ 523 w 1584"/>
                <a:gd name="T121" fmla="*/ 580 h 2322"/>
                <a:gd name="T122" fmla="*/ 499 w 1584"/>
                <a:gd name="T123" fmla="*/ 757 h 2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4" h="2322">
                  <a:moveTo>
                    <a:pt x="1108" y="1450"/>
                  </a:moveTo>
                  <a:lnTo>
                    <a:pt x="1071" y="1474"/>
                  </a:lnTo>
                  <a:lnTo>
                    <a:pt x="1032" y="1497"/>
                  </a:lnTo>
                  <a:lnTo>
                    <a:pt x="1011" y="1510"/>
                  </a:lnTo>
                  <a:lnTo>
                    <a:pt x="988" y="1520"/>
                  </a:lnTo>
                  <a:lnTo>
                    <a:pt x="965" y="1532"/>
                  </a:lnTo>
                  <a:lnTo>
                    <a:pt x="941" y="1543"/>
                  </a:lnTo>
                  <a:lnTo>
                    <a:pt x="913" y="1552"/>
                  </a:lnTo>
                  <a:lnTo>
                    <a:pt x="886" y="1561"/>
                  </a:lnTo>
                  <a:lnTo>
                    <a:pt x="856" y="1568"/>
                  </a:lnTo>
                  <a:lnTo>
                    <a:pt x="824" y="1575"/>
                  </a:lnTo>
                  <a:lnTo>
                    <a:pt x="790" y="1581"/>
                  </a:lnTo>
                  <a:lnTo>
                    <a:pt x="754" y="1585"/>
                  </a:lnTo>
                  <a:lnTo>
                    <a:pt x="717" y="1587"/>
                  </a:lnTo>
                  <a:lnTo>
                    <a:pt x="677" y="1588"/>
                  </a:lnTo>
                  <a:lnTo>
                    <a:pt x="651" y="1587"/>
                  </a:lnTo>
                  <a:lnTo>
                    <a:pt x="626" y="1586"/>
                  </a:lnTo>
                  <a:lnTo>
                    <a:pt x="601" y="1584"/>
                  </a:lnTo>
                  <a:lnTo>
                    <a:pt x="576" y="1582"/>
                  </a:lnTo>
                  <a:lnTo>
                    <a:pt x="551" y="1578"/>
                  </a:lnTo>
                  <a:lnTo>
                    <a:pt x="527" y="1573"/>
                  </a:lnTo>
                  <a:lnTo>
                    <a:pt x="503" y="1568"/>
                  </a:lnTo>
                  <a:lnTo>
                    <a:pt x="480" y="1562"/>
                  </a:lnTo>
                  <a:lnTo>
                    <a:pt x="455" y="1554"/>
                  </a:lnTo>
                  <a:lnTo>
                    <a:pt x="433" y="1547"/>
                  </a:lnTo>
                  <a:lnTo>
                    <a:pt x="410" y="1537"/>
                  </a:lnTo>
                  <a:lnTo>
                    <a:pt x="388" y="1528"/>
                  </a:lnTo>
                  <a:lnTo>
                    <a:pt x="366" y="1517"/>
                  </a:lnTo>
                  <a:lnTo>
                    <a:pt x="345" y="1507"/>
                  </a:lnTo>
                  <a:lnTo>
                    <a:pt x="324" y="1494"/>
                  </a:lnTo>
                  <a:lnTo>
                    <a:pt x="304" y="1481"/>
                  </a:lnTo>
                  <a:lnTo>
                    <a:pt x="284" y="1468"/>
                  </a:lnTo>
                  <a:lnTo>
                    <a:pt x="265" y="1453"/>
                  </a:lnTo>
                  <a:lnTo>
                    <a:pt x="246" y="1438"/>
                  </a:lnTo>
                  <a:lnTo>
                    <a:pt x="228" y="1423"/>
                  </a:lnTo>
                  <a:lnTo>
                    <a:pt x="211" y="1408"/>
                  </a:lnTo>
                  <a:lnTo>
                    <a:pt x="194" y="1391"/>
                  </a:lnTo>
                  <a:lnTo>
                    <a:pt x="178" y="1373"/>
                  </a:lnTo>
                  <a:lnTo>
                    <a:pt x="164" y="1355"/>
                  </a:lnTo>
                  <a:lnTo>
                    <a:pt x="150" y="1337"/>
                  </a:lnTo>
                  <a:lnTo>
                    <a:pt x="136" y="1318"/>
                  </a:lnTo>
                  <a:lnTo>
                    <a:pt x="124" y="1299"/>
                  </a:lnTo>
                  <a:lnTo>
                    <a:pt x="111" y="1279"/>
                  </a:lnTo>
                  <a:lnTo>
                    <a:pt x="99" y="1259"/>
                  </a:lnTo>
                  <a:lnTo>
                    <a:pt x="89" y="1237"/>
                  </a:lnTo>
                  <a:lnTo>
                    <a:pt x="79" y="1216"/>
                  </a:lnTo>
                  <a:lnTo>
                    <a:pt x="70" y="1195"/>
                  </a:lnTo>
                  <a:lnTo>
                    <a:pt x="60" y="1173"/>
                  </a:lnTo>
                  <a:lnTo>
                    <a:pt x="53" y="1151"/>
                  </a:lnTo>
                  <a:lnTo>
                    <a:pt x="46" y="1128"/>
                  </a:lnTo>
                  <a:lnTo>
                    <a:pt x="38" y="1104"/>
                  </a:lnTo>
                  <a:lnTo>
                    <a:pt x="32" y="1081"/>
                  </a:lnTo>
                  <a:lnTo>
                    <a:pt x="27" y="1057"/>
                  </a:lnTo>
                  <a:lnTo>
                    <a:pt x="22" y="1033"/>
                  </a:lnTo>
                  <a:lnTo>
                    <a:pt x="16" y="1008"/>
                  </a:lnTo>
                  <a:lnTo>
                    <a:pt x="13" y="983"/>
                  </a:lnTo>
                  <a:lnTo>
                    <a:pt x="9" y="959"/>
                  </a:lnTo>
                  <a:lnTo>
                    <a:pt x="7" y="933"/>
                  </a:lnTo>
                  <a:lnTo>
                    <a:pt x="4" y="907"/>
                  </a:lnTo>
                  <a:lnTo>
                    <a:pt x="3" y="882"/>
                  </a:lnTo>
                  <a:lnTo>
                    <a:pt x="2" y="855"/>
                  </a:lnTo>
                  <a:lnTo>
                    <a:pt x="0" y="830"/>
                  </a:lnTo>
                  <a:lnTo>
                    <a:pt x="0" y="802"/>
                  </a:lnTo>
                  <a:lnTo>
                    <a:pt x="0" y="772"/>
                  </a:lnTo>
                  <a:lnTo>
                    <a:pt x="2" y="740"/>
                  </a:lnTo>
                  <a:lnTo>
                    <a:pt x="5" y="707"/>
                  </a:lnTo>
                  <a:lnTo>
                    <a:pt x="8" y="674"/>
                  </a:lnTo>
                  <a:lnTo>
                    <a:pt x="12" y="641"/>
                  </a:lnTo>
                  <a:lnTo>
                    <a:pt x="17" y="607"/>
                  </a:lnTo>
                  <a:lnTo>
                    <a:pt x="25" y="572"/>
                  </a:lnTo>
                  <a:lnTo>
                    <a:pt x="32" y="538"/>
                  </a:lnTo>
                  <a:lnTo>
                    <a:pt x="42" y="505"/>
                  </a:lnTo>
                  <a:lnTo>
                    <a:pt x="52" y="471"/>
                  </a:lnTo>
                  <a:lnTo>
                    <a:pt x="64" y="437"/>
                  </a:lnTo>
                  <a:lnTo>
                    <a:pt x="77" y="404"/>
                  </a:lnTo>
                  <a:lnTo>
                    <a:pt x="92" y="372"/>
                  </a:lnTo>
                  <a:lnTo>
                    <a:pt x="108" y="340"/>
                  </a:lnTo>
                  <a:lnTo>
                    <a:pt x="126" y="308"/>
                  </a:lnTo>
                  <a:lnTo>
                    <a:pt x="145" y="278"/>
                  </a:lnTo>
                  <a:lnTo>
                    <a:pt x="165" y="248"/>
                  </a:lnTo>
                  <a:lnTo>
                    <a:pt x="188" y="220"/>
                  </a:lnTo>
                  <a:lnTo>
                    <a:pt x="211" y="193"/>
                  </a:lnTo>
                  <a:lnTo>
                    <a:pt x="237" y="167"/>
                  </a:lnTo>
                  <a:lnTo>
                    <a:pt x="265" y="142"/>
                  </a:lnTo>
                  <a:lnTo>
                    <a:pt x="294" y="119"/>
                  </a:lnTo>
                  <a:lnTo>
                    <a:pt x="325" y="98"/>
                  </a:lnTo>
                  <a:lnTo>
                    <a:pt x="357" y="79"/>
                  </a:lnTo>
                  <a:lnTo>
                    <a:pt x="393" y="61"/>
                  </a:lnTo>
                  <a:lnTo>
                    <a:pt x="430" y="45"/>
                  </a:lnTo>
                  <a:lnTo>
                    <a:pt x="469" y="32"/>
                  </a:lnTo>
                  <a:lnTo>
                    <a:pt x="510" y="21"/>
                  </a:lnTo>
                  <a:lnTo>
                    <a:pt x="552" y="11"/>
                  </a:lnTo>
                  <a:lnTo>
                    <a:pt x="598" y="5"/>
                  </a:lnTo>
                  <a:lnTo>
                    <a:pt x="645" y="1"/>
                  </a:lnTo>
                  <a:lnTo>
                    <a:pt x="695" y="0"/>
                  </a:lnTo>
                  <a:lnTo>
                    <a:pt x="718" y="0"/>
                  </a:lnTo>
                  <a:lnTo>
                    <a:pt x="740" y="1"/>
                  </a:lnTo>
                  <a:lnTo>
                    <a:pt x="761" y="3"/>
                  </a:lnTo>
                  <a:lnTo>
                    <a:pt x="782" y="5"/>
                  </a:lnTo>
                  <a:lnTo>
                    <a:pt x="801" y="8"/>
                  </a:lnTo>
                  <a:lnTo>
                    <a:pt x="821" y="11"/>
                  </a:lnTo>
                  <a:lnTo>
                    <a:pt x="839" y="16"/>
                  </a:lnTo>
                  <a:lnTo>
                    <a:pt x="857" y="21"/>
                  </a:lnTo>
                  <a:lnTo>
                    <a:pt x="875" y="26"/>
                  </a:lnTo>
                  <a:lnTo>
                    <a:pt x="891" y="32"/>
                  </a:lnTo>
                  <a:lnTo>
                    <a:pt x="907" y="38"/>
                  </a:lnTo>
                  <a:lnTo>
                    <a:pt x="923" y="44"/>
                  </a:lnTo>
                  <a:lnTo>
                    <a:pt x="951" y="58"/>
                  </a:lnTo>
                  <a:lnTo>
                    <a:pt x="979" y="74"/>
                  </a:lnTo>
                  <a:lnTo>
                    <a:pt x="1004" y="90"/>
                  </a:lnTo>
                  <a:lnTo>
                    <a:pt x="1027" y="107"/>
                  </a:lnTo>
                  <a:lnTo>
                    <a:pt x="1049" y="123"/>
                  </a:lnTo>
                  <a:lnTo>
                    <a:pt x="1069" y="140"/>
                  </a:lnTo>
                  <a:lnTo>
                    <a:pt x="1104" y="174"/>
                  </a:lnTo>
                  <a:lnTo>
                    <a:pt x="1134" y="205"/>
                  </a:lnTo>
                  <a:lnTo>
                    <a:pt x="1134" y="24"/>
                  </a:lnTo>
                  <a:lnTo>
                    <a:pt x="1584" y="24"/>
                  </a:lnTo>
                  <a:lnTo>
                    <a:pt x="1584" y="1669"/>
                  </a:lnTo>
                  <a:lnTo>
                    <a:pt x="1583" y="1703"/>
                  </a:lnTo>
                  <a:lnTo>
                    <a:pt x="1581" y="1737"/>
                  </a:lnTo>
                  <a:lnTo>
                    <a:pt x="1579" y="1773"/>
                  </a:lnTo>
                  <a:lnTo>
                    <a:pt x="1576" y="1808"/>
                  </a:lnTo>
                  <a:lnTo>
                    <a:pt x="1571" y="1843"/>
                  </a:lnTo>
                  <a:lnTo>
                    <a:pt x="1564" y="1878"/>
                  </a:lnTo>
                  <a:lnTo>
                    <a:pt x="1561" y="1895"/>
                  </a:lnTo>
                  <a:lnTo>
                    <a:pt x="1556" y="1913"/>
                  </a:lnTo>
                  <a:lnTo>
                    <a:pt x="1552" y="1930"/>
                  </a:lnTo>
                  <a:lnTo>
                    <a:pt x="1545" y="1948"/>
                  </a:lnTo>
                  <a:lnTo>
                    <a:pt x="1539" y="1965"/>
                  </a:lnTo>
                  <a:lnTo>
                    <a:pt x="1532" y="1982"/>
                  </a:lnTo>
                  <a:lnTo>
                    <a:pt x="1524" y="1999"/>
                  </a:lnTo>
                  <a:lnTo>
                    <a:pt x="1516" y="2016"/>
                  </a:lnTo>
                  <a:lnTo>
                    <a:pt x="1506" y="2033"/>
                  </a:lnTo>
                  <a:lnTo>
                    <a:pt x="1496" y="2048"/>
                  </a:lnTo>
                  <a:lnTo>
                    <a:pt x="1484" y="2065"/>
                  </a:lnTo>
                  <a:lnTo>
                    <a:pt x="1472" y="2081"/>
                  </a:lnTo>
                  <a:lnTo>
                    <a:pt x="1459" y="2096"/>
                  </a:lnTo>
                  <a:lnTo>
                    <a:pt x="1444" y="2112"/>
                  </a:lnTo>
                  <a:lnTo>
                    <a:pt x="1428" y="2127"/>
                  </a:lnTo>
                  <a:lnTo>
                    <a:pt x="1413" y="2141"/>
                  </a:lnTo>
                  <a:lnTo>
                    <a:pt x="1395" y="2156"/>
                  </a:lnTo>
                  <a:lnTo>
                    <a:pt x="1376" y="2170"/>
                  </a:lnTo>
                  <a:lnTo>
                    <a:pt x="1355" y="2184"/>
                  </a:lnTo>
                  <a:lnTo>
                    <a:pt x="1334" y="2196"/>
                  </a:lnTo>
                  <a:lnTo>
                    <a:pt x="1318" y="2206"/>
                  </a:lnTo>
                  <a:lnTo>
                    <a:pt x="1302" y="2214"/>
                  </a:lnTo>
                  <a:lnTo>
                    <a:pt x="1285" y="2223"/>
                  </a:lnTo>
                  <a:lnTo>
                    <a:pt x="1268" y="2231"/>
                  </a:lnTo>
                  <a:lnTo>
                    <a:pt x="1234" y="2245"/>
                  </a:lnTo>
                  <a:lnTo>
                    <a:pt x="1197" y="2259"/>
                  </a:lnTo>
                  <a:lnTo>
                    <a:pt x="1160" y="2270"/>
                  </a:lnTo>
                  <a:lnTo>
                    <a:pt x="1123" y="2281"/>
                  </a:lnTo>
                  <a:lnTo>
                    <a:pt x="1085" y="2289"/>
                  </a:lnTo>
                  <a:lnTo>
                    <a:pt x="1048" y="2297"/>
                  </a:lnTo>
                  <a:lnTo>
                    <a:pt x="1010" y="2303"/>
                  </a:lnTo>
                  <a:lnTo>
                    <a:pt x="974" y="2309"/>
                  </a:lnTo>
                  <a:lnTo>
                    <a:pt x="938" y="2314"/>
                  </a:lnTo>
                  <a:lnTo>
                    <a:pt x="902" y="2317"/>
                  </a:lnTo>
                  <a:lnTo>
                    <a:pt x="868" y="2319"/>
                  </a:lnTo>
                  <a:lnTo>
                    <a:pt x="836" y="2321"/>
                  </a:lnTo>
                  <a:lnTo>
                    <a:pt x="805" y="2322"/>
                  </a:lnTo>
                  <a:lnTo>
                    <a:pt x="777" y="2322"/>
                  </a:lnTo>
                  <a:lnTo>
                    <a:pt x="746" y="2322"/>
                  </a:lnTo>
                  <a:lnTo>
                    <a:pt x="717" y="2321"/>
                  </a:lnTo>
                  <a:lnTo>
                    <a:pt x="688" y="2319"/>
                  </a:lnTo>
                  <a:lnTo>
                    <a:pt x="660" y="2317"/>
                  </a:lnTo>
                  <a:lnTo>
                    <a:pt x="632" y="2315"/>
                  </a:lnTo>
                  <a:lnTo>
                    <a:pt x="605" y="2311"/>
                  </a:lnTo>
                  <a:lnTo>
                    <a:pt x="579" y="2307"/>
                  </a:lnTo>
                  <a:lnTo>
                    <a:pt x="553" y="2303"/>
                  </a:lnTo>
                  <a:lnTo>
                    <a:pt x="529" y="2298"/>
                  </a:lnTo>
                  <a:lnTo>
                    <a:pt x="505" y="2293"/>
                  </a:lnTo>
                  <a:lnTo>
                    <a:pt x="481" y="2287"/>
                  </a:lnTo>
                  <a:lnTo>
                    <a:pt x="459" y="2282"/>
                  </a:lnTo>
                  <a:lnTo>
                    <a:pt x="436" y="2276"/>
                  </a:lnTo>
                  <a:lnTo>
                    <a:pt x="414" y="2268"/>
                  </a:lnTo>
                  <a:lnTo>
                    <a:pt x="394" y="2262"/>
                  </a:lnTo>
                  <a:lnTo>
                    <a:pt x="374" y="2254"/>
                  </a:lnTo>
                  <a:lnTo>
                    <a:pt x="336" y="2239"/>
                  </a:lnTo>
                  <a:lnTo>
                    <a:pt x="301" y="2223"/>
                  </a:lnTo>
                  <a:lnTo>
                    <a:pt x="269" y="2206"/>
                  </a:lnTo>
                  <a:lnTo>
                    <a:pt x="240" y="2188"/>
                  </a:lnTo>
                  <a:lnTo>
                    <a:pt x="213" y="2170"/>
                  </a:lnTo>
                  <a:lnTo>
                    <a:pt x="189" y="2152"/>
                  </a:lnTo>
                  <a:lnTo>
                    <a:pt x="168" y="2135"/>
                  </a:lnTo>
                  <a:lnTo>
                    <a:pt x="150" y="2117"/>
                  </a:lnTo>
                  <a:lnTo>
                    <a:pt x="138" y="2106"/>
                  </a:lnTo>
                  <a:lnTo>
                    <a:pt x="128" y="2093"/>
                  </a:lnTo>
                  <a:lnTo>
                    <a:pt x="117" y="2080"/>
                  </a:lnTo>
                  <a:lnTo>
                    <a:pt x="108" y="2068"/>
                  </a:lnTo>
                  <a:lnTo>
                    <a:pt x="99" y="2055"/>
                  </a:lnTo>
                  <a:lnTo>
                    <a:pt x="91" y="2042"/>
                  </a:lnTo>
                  <a:lnTo>
                    <a:pt x="84" y="2029"/>
                  </a:lnTo>
                  <a:lnTo>
                    <a:pt x="76" y="2016"/>
                  </a:lnTo>
                  <a:lnTo>
                    <a:pt x="65" y="1989"/>
                  </a:lnTo>
                  <a:lnTo>
                    <a:pt x="54" y="1963"/>
                  </a:lnTo>
                  <a:lnTo>
                    <a:pt x="46" y="1937"/>
                  </a:lnTo>
                  <a:lnTo>
                    <a:pt x="39" y="1911"/>
                  </a:lnTo>
                  <a:lnTo>
                    <a:pt x="34" y="1886"/>
                  </a:lnTo>
                  <a:lnTo>
                    <a:pt x="31" y="1861"/>
                  </a:lnTo>
                  <a:lnTo>
                    <a:pt x="28" y="1837"/>
                  </a:lnTo>
                  <a:lnTo>
                    <a:pt x="27" y="1814"/>
                  </a:lnTo>
                  <a:lnTo>
                    <a:pt x="25" y="1772"/>
                  </a:lnTo>
                  <a:lnTo>
                    <a:pt x="25" y="1735"/>
                  </a:lnTo>
                  <a:lnTo>
                    <a:pt x="523" y="1735"/>
                  </a:lnTo>
                  <a:lnTo>
                    <a:pt x="525" y="1763"/>
                  </a:lnTo>
                  <a:lnTo>
                    <a:pt x="529" y="1794"/>
                  </a:lnTo>
                  <a:lnTo>
                    <a:pt x="532" y="1810"/>
                  </a:lnTo>
                  <a:lnTo>
                    <a:pt x="536" y="1826"/>
                  </a:lnTo>
                  <a:lnTo>
                    <a:pt x="542" y="1842"/>
                  </a:lnTo>
                  <a:lnTo>
                    <a:pt x="547" y="1857"/>
                  </a:lnTo>
                  <a:lnTo>
                    <a:pt x="555" y="1873"/>
                  </a:lnTo>
                  <a:lnTo>
                    <a:pt x="564" y="1888"/>
                  </a:lnTo>
                  <a:lnTo>
                    <a:pt x="575" y="1904"/>
                  </a:lnTo>
                  <a:lnTo>
                    <a:pt x="588" y="1919"/>
                  </a:lnTo>
                  <a:lnTo>
                    <a:pt x="595" y="1926"/>
                  </a:lnTo>
                  <a:lnTo>
                    <a:pt x="604" y="1932"/>
                  </a:lnTo>
                  <a:lnTo>
                    <a:pt x="612" y="1940"/>
                  </a:lnTo>
                  <a:lnTo>
                    <a:pt x="621" y="1946"/>
                  </a:lnTo>
                  <a:lnTo>
                    <a:pt x="630" y="1952"/>
                  </a:lnTo>
                  <a:lnTo>
                    <a:pt x="641" y="1959"/>
                  </a:lnTo>
                  <a:lnTo>
                    <a:pt x="652" y="1964"/>
                  </a:lnTo>
                  <a:lnTo>
                    <a:pt x="664" y="1970"/>
                  </a:lnTo>
                  <a:lnTo>
                    <a:pt x="677" y="1976"/>
                  </a:lnTo>
                  <a:lnTo>
                    <a:pt x="690" y="1982"/>
                  </a:lnTo>
                  <a:lnTo>
                    <a:pt x="706" y="1987"/>
                  </a:lnTo>
                  <a:lnTo>
                    <a:pt x="724" y="1991"/>
                  </a:lnTo>
                  <a:lnTo>
                    <a:pt x="744" y="1996"/>
                  </a:lnTo>
                  <a:lnTo>
                    <a:pt x="766" y="1999"/>
                  </a:lnTo>
                  <a:lnTo>
                    <a:pt x="790" y="2001"/>
                  </a:lnTo>
                  <a:lnTo>
                    <a:pt x="817" y="2002"/>
                  </a:lnTo>
                  <a:lnTo>
                    <a:pt x="843" y="2001"/>
                  </a:lnTo>
                  <a:lnTo>
                    <a:pt x="868" y="2000"/>
                  </a:lnTo>
                  <a:lnTo>
                    <a:pt x="891" y="1998"/>
                  </a:lnTo>
                  <a:lnTo>
                    <a:pt x="913" y="1995"/>
                  </a:lnTo>
                  <a:lnTo>
                    <a:pt x="933" y="1990"/>
                  </a:lnTo>
                  <a:lnTo>
                    <a:pt x="952" y="1985"/>
                  </a:lnTo>
                  <a:lnTo>
                    <a:pt x="969" y="1979"/>
                  </a:lnTo>
                  <a:lnTo>
                    <a:pt x="985" y="1972"/>
                  </a:lnTo>
                  <a:lnTo>
                    <a:pt x="1000" y="1965"/>
                  </a:lnTo>
                  <a:lnTo>
                    <a:pt x="1014" y="1958"/>
                  </a:lnTo>
                  <a:lnTo>
                    <a:pt x="1026" y="1949"/>
                  </a:lnTo>
                  <a:lnTo>
                    <a:pt x="1037" y="1940"/>
                  </a:lnTo>
                  <a:lnTo>
                    <a:pt x="1047" y="1930"/>
                  </a:lnTo>
                  <a:lnTo>
                    <a:pt x="1057" y="1921"/>
                  </a:lnTo>
                  <a:lnTo>
                    <a:pt x="1064" y="1909"/>
                  </a:lnTo>
                  <a:lnTo>
                    <a:pt x="1071" y="1899"/>
                  </a:lnTo>
                  <a:lnTo>
                    <a:pt x="1078" y="1887"/>
                  </a:lnTo>
                  <a:lnTo>
                    <a:pt x="1084" y="1875"/>
                  </a:lnTo>
                  <a:lnTo>
                    <a:pt x="1088" y="1863"/>
                  </a:lnTo>
                  <a:lnTo>
                    <a:pt x="1092" y="1851"/>
                  </a:lnTo>
                  <a:lnTo>
                    <a:pt x="1097" y="1838"/>
                  </a:lnTo>
                  <a:lnTo>
                    <a:pt x="1099" y="1825"/>
                  </a:lnTo>
                  <a:lnTo>
                    <a:pt x="1102" y="1812"/>
                  </a:lnTo>
                  <a:lnTo>
                    <a:pt x="1104" y="1799"/>
                  </a:lnTo>
                  <a:lnTo>
                    <a:pt x="1106" y="1773"/>
                  </a:lnTo>
                  <a:lnTo>
                    <a:pt x="1107" y="1745"/>
                  </a:lnTo>
                  <a:lnTo>
                    <a:pt x="1108" y="1720"/>
                  </a:lnTo>
                  <a:lnTo>
                    <a:pt x="1108" y="1694"/>
                  </a:lnTo>
                  <a:lnTo>
                    <a:pt x="1108" y="1450"/>
                  </a:lnTo>
                  <a:close/>
                  <a:moveTo>
                    <a:pt x="498" y="800"/>
                  </a:moveTo>
                  <a:lnTo>
                    <a:pt x="499" y="828"/>
                  </a:lnTo>
                  <a:lnTo>
                    <a:pt x="499" y="857"/>
                  </a:lnTo>
                  <a:lnTo>
                    <a:pt x="501" y="890"/>
                  </a:lnTo>
                  <a:lnTo>
                    <a:pt x="504" y="925"/>
                  </a:lnTo>
                  <a:lnTo>
                    <a:pt x="506" y="942"/>
                  </a:lnTo>
                  <a:lnTo>
                    <a:pt x="509" y="960"/>
                  </a:lnTo>
                  <a:lnTo>
                    <a:pt x="512" y="977"/>
                  </a:lnTo>
                  <a:lnTo>
                    <a:pt x="516" y="995"/>
                  </a:lnTo>
                  <a:lnTo>
                    <a:pt x="521" y="1013"/>
                  </a:lnTo>
                  <a:lnTo>
                    <a:pt x="527" y="1029"/>
                  </a:lnTo>
                  <a:lnTo>
                    <a:pt x="532" y="1046"/>
                  </a:lnTo>
                  <a:lnTo>
                    <a:pt x="540" y="1063"/>
                  </a:lnTo>
                  <a:lnTo>
                    <a:pt x="547" y="1080"/>
                  </a:lnTo>
                  <a:lnTo>
                    <a:pt x="556" y="1096"/>
                  </a:lnTo>
                  <a:lnTo>
                    <a:pt x="566" y="1112"/>
                  </a:lnTo>
                  <a:lnTo>
                    <a:pt x="576" y="1127"/>
                  </a:lnTo>
                  <a:lnTo>
                    <a:pt x="588" y="1140"/>
                  </a:lnTo>
                  <a:lnTo>
                    <a:pt x="602" y="1153"/>
                  </a:lnTo>
                  <a:lnTo>
                    <a:pt x="615" y="1166"/>
                  </a:lnTo>
                  <a:lnTo>
                    <a:pt x="631" y="1177"/>
                  </a:lnTo>
                  <a:lnTo>
                    <a:pt x="648" y="1187"/>
                  </a:lnTo>
                  <a:lnTo>
                    <a:pt x="666" y="1196"/>
                  </a:lnTo>
                  <a:lnTo>
                    <a:pt x="685" y="1205"/>
                  </a:lnTo>
                  <a:lnTo>
                    <a:pt x="706" y="1211"/>
                  </a:lnTo>
                  <a:lnTo>
                    <a:pt x="728" y="1216"/>
                  </a:lnTo>
                  <a:lnTo>
                    <a:pt x="752" y="1221"/>
                  </a:lnTo>
                  <a:lnTo>
                    <a:pt x="778" y="1223"/>
                  </a:lnTo>
                  <a:lnTo>
                    <a:pt x="804" y="1224"/>
                  </a:lnTo>
                  <a:lnTo>
                    <a:pt x="827" y="1223"/>
                  </a:lnTo>
                  <a:lnTo>
                    <a:pt x="848" y="1222"/>
                  </a:lnTo>
                  <a:lnTo>
                    <a:pt x="868" y="1218"/>
                  </a:lnTo>
                  <a:lnTo>
                    <a:pt x="887" y="1215"/>
                  </a:lnTo>
                  <a:lnTo>
                    <a:pt x="906" y="1210"/>
                  </a:lnTo>
                  <a:lnTo>
                    <a:pt x="923" y="1205"/>
                  </a:lnTo>
                  <a:lnTo>
                    <a:pt x="939" y="1198"/>
                  </a:lnTo>
                  <a:lnTo>
                    <a:pt x="955" y="1190"/>
                  </a:lnTo>
                  <a:lnTo>
                    <a:pt x="968" y="1182"/>
                  </a:lnTo>
                  <a:lnTo>
                    <a:pt x="982" y="1172"/>
                  </a:lnTo>
                  <a:lnTo>
                    <a:pt x="995" y="1163"/>
                  </a:lnTo>
                  <a:lnTo>
                    <a:pt x="1007" y="1151"/>
                  </a:lnTo>
                  <a:lnTo>
                    <a:pt x="1018" y="1139"/>
                  </a:lnTo>
                  <a:lnTo>
                    <a:pt x="1028" y="1127"/>
                  </a:lnTo>
                  <a:lnTo>
                    <a:pt x="1038" y="1113"/>
                  </a:lnTo>
                  <a:lnTo>
                    <a:pt x="1046" y="1099"/>
                  </a:lnTo>
                  <a:lnTo>
                    <a:pt x="1055" y="1084"/>
                  </a:lnTo>
                  <a:lnTo>
                    <a:pt x="1062" y="1069"/>
                  </a:lnTo>
                  <a:lnTo>
                    <a:pt x="1068" y="1053"/>
                  </a:lnTo>
                  <a:lnTo>
                    <a:pt x="1075" y="1036"/>
                  </a:lnTo>
                  <a:lnTo>
                    <a:pt x="1080" y="1019"/>
                  </a:lnTo>
                  <a:lnTo>
                    <a:pt x="1084" y="1001"/>
                  </a:lnTo>
                  <a:lnTo>
                    <a:pt x="1088" y="983"/>
                  </a:lnTo>
                  <a:lnTo>
                    <a:pt x="1092" y="964"/>
                  </a:lnTo>
                  <a:lnTo>
                    <a:pt x="1098" y="925"/>
                  </a:lnTo>
                  <a:lnTo>
                    <a:pt x="1102" y="885"/>
                  </a:lnTo>
                  <a:lnTo>
                    <a:pt x="1104" y="843"/>
                  </a:lnTo>
                  <a:lnTo>
                    <a:pt x="1105" y="800"/>
                  </a:lnTo>
                  <a:lnTo>
                    <a:pt x="1105" y="767"/>
                  </a:lnTo>
                  <a:lnTo>
                    <a:pt x="1103" y="727"/>
                  </a:lnTo>
                  <a:lnTo>
                    <a:pt x="1100" y="685"/>
                  </a:lnTo>
                  <a:lnTo>
                    <a:pt x="1096" y="640"/>
                  </a:lnTo>
                  <a:lnTo>
                    <a:pt x="1091" y="618"/>
                  </a:lnTo>
                  <a:lnTo>
                    <a:pt x="1087" y="595"/>
                  </a:lnTo>
                  <a:lnTo>
                    <a:pt x="1083" y="573"/>
                  </a:lnTo>
                  <a:lnTo>
                    <a:pt x="1078" y="552"/>
                  </a:lnTo>
                  <a:lnTo>
                    <a:pt x="1070" y="532"/>
                  </a:lnTo>
                  <a:lnTo>
                    <a:pt x="1063" y="513"/>
                  </a:lnTo>
                  <a:lnTo>
                    <a:pt x="1055" y="495"/>
                  </a:lnTo>
                  <a:lnTo>
                    <a:pt x="1045" y="479"/>
                  </a:lnTo>
                  <a:lnTo>
                    <a:pt x="1038" y="469"/>
                  </a:lnTo>
                  <a:lnTo>
                    <a:pt x="1029" y="457"/>
                  </a:lnTo>
                  <a:lnTo>
                    <a:pt x="1019" y="447"/>
                  </a:lnTo>
                  <a:lnTo>
                    <a:pt x="1008" y="435"/>
                  </a:lnTo>
                  <a:lnTo>
                    <a:pt x="996" y="424"/>
                  </a:lnTo>
                  <a:lnTo>
                    <a:pt x="982" y="414"/>
                  </a:lnTo>
                  <a:lnTo>
                    <a:pt x="967" y="404"/>
                  </a:lnTo>
                  <a:lnTo>
                    <a:pt x="951" y="396"/>
                  </a:lnTo>
                  <a:lnTo>
                    <a:pt x="935" y="387"/>
                  </a:lnTo>
                  <a:lnTo>
                    <a:pt x="917" y="380"/>
                  </a:lnTo>
                  <a:lnTo>
                    <a:pt x="897" y="374"/>
                  </a:lnTo>
                  <a:lnTo>
                    <a:pt x="877" y="368"/>
                  </a:lnTo>
                  <a:lnTo>
                    <a:pt x="855" y="364"/>
                  </a:lnTo>
                  <a:lnTo>
                    <a:pt x="832" y="361"/>
                  </a:lnTo>
                  <a:lnTo>
                    <a:pt x="808" y="360"/>
                  </a:lnTo>
                  <a:lnTo>
                    <a:pt x="783" y="361"/>
                  </a:lnTo>
                  <a:lnTo>
                    <a:pt x="762" y="362"/>
                  </a:lnTo>
                  <a:lnTo>
                    <a:pt x="742" y="364"/>
                  </a:lnTo>
                  <a:lnTo>
                    <a:pt x="723" y="368"/>
                  </a:lnTo>
                  <a:lnTo>
                    <a:pt x="705" y="373"/>
                  </a:lnTo>
                  <a:lnTo>
                    <a:pt x="688" y="378"/>
                  </a:lnTo>
                  <a:lnTo>
                    <a:pt x="671" y="385"/>
                  </a:lnTo>
                  <a:lnTo>
                    <a:pt x="657" y="393"/>
                  </a:lnTo>
                  <a:lnTo>
                    <a:pt x="642" y="400"/>
                  </a:lnTo>
                  <a:lnTo>
                    <a:pt x="628" y="410"/>
                  </a:lnTo>
                  <a:lnTo>
                    <a:pt x="615" y="420"/>
                  </a:lnTo>
                  <a:lnTo>
                    <a:pt x="604" y="431"/>
                  </a:lnTo>
                  <a:lnTo>
                    <a:pt x="592" y="442"/>
                  </a:lnTo>
                  <a:lnTo>
                    <a:pt x="582" y="455"/>
                  </a:lnTo>
                  <a:lnTo>
                    <a:pt x="572" y="469"/>
                  </a:lnTo>
                  <a:lnTo>
                    <a:pt x="563" y="482"/>
                  </a:lnTo>
                  <a:lnTo>
                    <a:pt x="554" y="497"/>
                  </a:lnTo>
                  <a:lnTo>
                    <a:pt x="547" y="512"/>
                  </a:lnTo>
                  <a:lnTo>
                    <a:pt x="540" y="528"/>
                  </a:lnTo>
                  <a:lnTo>
                    <a:pt x="533" y="545"/>
                  </a:lnTo>
                  <a:lnTo>
                    <a:pt x="528" y="562"/>
                  </a:lnTo>
                  <a:lnTo>
                    <a:pt x="523" y="580"/>
                  </a:lnTo>
                  <a:lnTo>
                    <a:pt x="518" y="598"/>
                  </a:lnTo>
                  <a:lnTo>
                    <a:pt x="513" y="616"/>
                  </a:lnTo>
                  <a:lnTo>
                    <a:pt x="510" y="635"/>
                  </a:lnTo>
                  <a:lnTo>
                    <a:pt x="505" y="674"/>
                  </a:lnTo>
                  <a:lnTo>
                    <a:pt x="501" y="715"/>
                  </a:lnTo>
                  <a:lnTo>
                    <a:pt x="499" y="757"/>
                  </a:lnTo>
                  <a:lnTo>
                    <a:pt x="498" y="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CH"/>
            </a:p>
          </p:txBody>
        </p:sp>
        <p:sp>
          <p:nvSpPr>
            <p:cNvPr id="64" name="Freeform 22"/>
            <p:cNvSpPr>
              <a:spLocks noEditPoints="1"/>
            </p:cNvSpPr>
            <p:nvPr userDrawn="1"/>
          </p:nvSpPr>
          <p:spPr bwMode="auto">
            <a:xfrm>
              <a:off x="1272" y="566"/>
              <a:ext cx="215" cy="247"/>
            </a:xfrm>
            <a:custGeom>
              <a:avLst/>
              <a:gdLst>
                <a:gd name="T0" fmla="*/ 89 w 1508"/>
                <a:gd name="T1" fmla="*/ 374 h 1727"/>
                <a:gd name="T2" fmla="*/ 137 w 1508"/>
                <a:gd name="T3" fmla="*/ 258 h 1727"/>
                <a:gd name="T4" fmla="*/ 192 w 1508"/>
                <a:gd name="T5" fmla="*/ 189 h 1727"/>
                <a:gd name="T6" fmla="*/ 255 w 1508"/>
                <a:gd name="T7" fmla="*/ 133 h 1727"/>
                <a:gd name="T8" fmla="*/ 361 w 1508"/>
                <a:gd name="T9" fmla="*/ 72 h 1727"/>
                <a:gd name="T10" fmla="*/ 528 w 1508"/>
                <a:gd name="T11" fmla="*/ 20 h 1727"/>
                <a:gd name="T12" fmla="*/ 705 w 1508"/>
                <a:gd name="T13" fmla="*/ 1 h 1727"/>
                <a:gd name="T14" fmla="*/ 913 w 1508"/>
                <a:gd name="T15" fmla="*/ 7 h 1727"/>
                <a:gd name="T16" fmla="*/ 1081 w 1508"/>
                <a:gd name="T17" fmla="*/ 37 h 1727"/>
                <a:gd name="T18" fmla="*/ 1221 w 1508"/>
                <a:gd name="T19" fmla="*/ 90 h 1727"/>
                <a:gd name="T20" fmla="*/ 1343 w 1508"/>
                <a:gd name="T21" fmla="*/ 174 h 1727"/>
                <a:gd name="T22" fmla="*/ 1429 w 1508"/>
                <a:gd name="T23" fmla="*/ 299 h 1727"/>
                <a:gd name="T24" fmla="*/ 1462 w 1508"/>
                <a:gd name="T25" fmla="*/ 471 h 1727"/>
                <a:gd name="T26" fmla="*/ 1466 w 1508"/>
                <a:gd name="T27" fmla="*/ 1569 h 1727"/>
                <a:gd name="T28" fmla="*/ 1481 w 1508"/>
                <a:gd name="T29" fmla="*/ 1633 h 1727"/>
                <a:gd name="T30" fmla="*/ 1036 w 1508"/>
                <a:gd name="T31" fmla="*/ 1508 h 1727"/>
                <a:gd name="T32" fmla="*/ 880 w 1508"/>
                <a:gd name="T33" fmla="*/ 1622 h 1727"/>
                <a:gd name="T34" fmla="*/ 743 w 1508"/>
                <a:gd name="T35" fmla="*/ 1688 h 1727"/>
                <a:gd name="T36" fmla="*/ 643 w 1508"/>
                <a:gd name="T37" fmla="*/ 1716 h 1727"/>
                <a:gd name="T38" fmla="*/ 535 w 1508"/>
                <a:gd name="T39" fmla="*/ 1727 h 1727"/>
                <a:gd name="T40" fmla="*/ 374 w 1508"/>
                <a:gd name="T41" fmla="*/ 1708 h 1727"/>
                <a:gd name="T42" fmla="*/ 245 w 1508"/>
                <a:gd name="T43" fmla="*/ 1657 h 1727"/>
                <a:gd name="T44" fmla="*/ 143 w 1508"/>
                <a:gd name="T45" fmla="*/ 1580 h 1727"/>
                <a:gd name="T46" fmla="*/ 70 w 1508"/>
                <a:gd name="T47" fmla="*/ 1486 h 1727"/>
                <a:gd name="T48" fmla="*/ 23 w 1508"/>
                <a:gd name="T49" fmla="*/ 1380 h 1727"/>
                <a:gd name="T50" fmla="*/ 1 w 1508"/>
                <a:gd name="T51" fmla="*/ 1270 h 1727"/>
                <a:gd name="T52" fmla="*/ 6 w 1508"/>
                <a:gd name="T53" fmla="*/ 1156 h 1727"/>
                <a:gd name="T54" fmla="*/ 35 w 1508"/>
                <a:gd name="T55" fmla="*/ 1051 h 1727"/>
                <a:gd name="T56" fmla="*/ 84 w 1508"/>
                <a:gd name="T57" fmla="*/ 961 h 1727"/>
                <a:gd name="T58" fmla="*/ 148 w 1508"/>
                <a:gd name="T59" fmla="*/ 886 h 1727"/>
                <a:gd name="T60" fmla="*/ 262 w 1508"/>
                <a:gd name="T61" fmla="*/ 798 h 1727"/>
                <a:gd name="T62" fmla="*/ 401 w 1508"/>
                <a:gd name="T63" fmla="*/ 735 h 1727"/>
                <a:gd name="T64" fmla="*/ 595 w 1508"/>
                <a:gd name="T65" fmla="*/ 684 h 1727"/>
                <a:gd name="T66" fmla="*/ 989 w 1508"/>
                <a:gd name="T67" fmla="*/ 606 h 1727"/>
                <a:gd name="T68" fmla="*/ 973 w 1508"/>
                <a:gd name="T69" fmla="*/ 421 h 1727"/>
                <a:gd name="T70" fmla="*/ 943 w 1508"/>
                <a:gd name="T71" fmla="*/ 368 h 1727"/>
                <a:gd name="T72" fmla="*/ 905 w 1508"/>
                <a:gd name="T73" fmla="*/ 338 h 1727"/>
                <a:gd name="T74" fmla="*/ 848 w 1508"/>
                <a:gd name="T75" fmla="*/ 320 h 1727"/>
                <a:gd name="T76" fmla="*/ 767 w 1508"/>
                <a:gd name="T77" fmla="*/ 319 h 1727"/>
                <a:gd name="T78" fmla="*/ 689 w 1508"/>
                <a:gd name="T79" fmla="*/ 334 h 1727"/>
                <a:gd name="T80" fmla="*/ 634 w 1508"/>
                <a:gd name="T81" fmla="*/ 362 h 1727"/>
                <a:gd name="T82" fmla="*/ 590 w 1508"/>
                <a:gd name="T83" fmla="*/ 406 h 1727"/>
                <a:gd name="T84" fmla="*/ 556 w 1508"/>
                <a:gd name="T85" fmla="*/ 483 h 1727"/>
                <a:gd name="T86" fmla="*/ 664 w 1508"/>
                <a:gd name="T87" fmla="*/ 981 h 1727"/>
                <a:gd name="T88" fmla="*/ 578 w 1508"/>
                <a:gd name="T89" fmla="*/ 1029 h 1727"/>
                <a:gd name="T90" fmla="*/ 504 w 1508"/>
                <a:gd name="T91" fmla="*/ 1102 h 1727"/>
                <a:gd name="T92" fmla="*/ 478 w 1508"/>
                <a:gd name="T93" fmla="*/ 1161 h 1727"/>
                <a:gd name="T94" fmla="*/ 473 w 1508"/>
                <a:gd name="T95" fmla="*/ 1221 h 1727"/>
                <a:gd name="T96" fmla="*/ 500 w 1508"/>
                <a:gd name="T97" fmla="*/ 1300 h 1727"/>
                <a:gd name="T98" fmla="*/ 562 w 1508"/>
                <a:gd name="T99" fmla="*/ 1368 h 1727"/>
                <a:gd name="T100" fmla="*/ 613 w 1508"/>
                <a:gd name="T101" fmla="*/ 1391 h 1727"/>
                <a:gd name="T102" fmla="*/ 676 w 1508"/>
                <a:gd name="T103" fmla="*/ 1394 h 1727"/>
                <a:gd name="T104" fmla="*/ 782 w 1508"/>
                <a:gd name="T105" fmla="*/ 1363 h 1727"/>
                <a:gd name="T106" fmla="*/ 861 w 1508"/>
                <a:gd name="T107" fmla="*/ 1312 h 1727"/>
                <a:gd name="T108" fmla="*/ 913 w 1508"/>
                <a:gd name="T109" fmla="*/ 1250 h 1727"/>
                <a:gd name="T110" fmla="*/ 949 w 1508"/>
                <a:gd name="T111" fmla="*/ 1179 h 1727"/>
                <a:gd name="T112" fmla="*/ 976 w 1508"/>
                <a:gd name="T113" fmla="*/ 1069 h 1727"/>
                <a:gd name="T114" fmla="*/ 679 w 1508"/>
                <a:gd name="T115" fmla="*/ 975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8" h="1727">
                  <a:moveTo>
                    <a:pt x="69" y="509"/>
                  </a:moveTo>
                  <a:lnTo>
                    <a:pt x="73" y="466"/>
                  </a:lnTo>
                  <a:lnTo>
                    <a:pt x="79" y="420"/>
                  </a:lnTo>
                  <a:lnTo>
                    <a:pt x="83" y="397"/>
                  </a:lnTo>
                  <a:lnTo>
                    <a:pt x="89" y="374"/>
                  </a:lnTo>
                  <a:lnTo>
                    <a:pt x="95" y="351"/>
                  </a:lnTo>
                  <a:lnTo>
                    <a:pt x="103" y="327"/>
                  </a:lnTo>
                  <a:lnTo>
                    <a:pt x="113" y="304"/>
                  </a:lnTo>
                  <a:lnTo>
                    <a:pt x="125" y="281"/>
                  </a:lnTo>
                  <a:lnTo>
                    <a:pt x="137" y="258"/>
                  </a:lnTo>
                  <a:lnTo>
                    <a:pt x="153" y="234"/>
                  </a:lnTo>
                  <a:lnTo>
                    <a:pt x="161" y="223"/>
                  </a:lnTo>
                  <a:lnTo>
                    <a:pt x="171" y="211"/>
                  </a:lnTo>
                  <a:lnTo>
                    <a:pt x="181" y="200"/>
                  </a:lnTo>
                  <a:lnTo>
                    <a:pt x="192" y="189"/>
                  </a:lnTo>
                  <a:lnTo>
                    <a:pt x="202" y="177"/>
                  </a:lnTo>
                  <a:lnTo>
                    <a:pt x="215" y="167"/>
                  </a:lnTo>
                  <a:lnTo>
                    <a:pt x="228" y="155"/>
                  </a:lnTo>
                  <a:lnTo>
                    <a:pt x="241" y="145"/>
                  </a:lnTo>
                  <a:lnTo>
                    <a:pt x="255" y="133"/>
                  </a:lnTo>
                  <a:lnTo>
                    <a:pt x="270" y="124"/>
                  </a:lnTo>
                  <a:lnTo>
                    <a:pt x="285" y="113"/>
                  </a:lnTo>
                  <a:lnTo>
                    <a:pt x="299" y="104"/>
                  </a:lnTo>
                  <a:lnTo>
                    <a:pt x="330" y="87"/>
                  </a:lnTo>
                  <a:lnTo>
                    <a:pt x="361" y="72"/>
                  </a:lnTo>
                  <a:lnTo>
                    <a:pt x="393" y="58"/>
                  </a:lnTo>
                  <a:lnTo>
                    <a:pt x="426" y="46"/>
                  </a:lnTo>
                  <a:lnTo>
                    <a:pt x="459" y="36"/>
                  </a:lnTo>
                  <a:lnTo>
                    <a:pt x="493" y="27"/>
                  </a:lnTo>
                  <a:lnTo>
                    <a:pt x="528" y="20"/>
                  </a:lnTo>
                  <a:lnTo>
                    <a:pt x="563" y="14"/>
                  </a:lnTo>
                  <a:lnTo>
                    <a:pt x="597" y="10"/>
                  </a:lnTo>
                  <a:lnTo>
                    <a:pt x="633" y="5"/>
                  </a:lnTo>
                  <a:lnTo>
                    <a:pt x="669" y="3"/>
                  </a:lnTo>
                  <a:lnTo>
                    <a:pt x="705" y="1"/>
                  </a:lnTo>
                  <a:lnTo>
                    <a:pt x="741" y="0"/>
                  </a:lnTo>
                  <a:lnTo>
                    <a:pt x="776" y="0"/>
                  </a:lnTo>
                  <a:lnTo>
                    <a:pt x="816" y="1"/>
                  </a:lnTo>
                  <a:lnTo>
                    <a:pt x="863" y="3"/>
                  </a:lnTo>
                  <a:lnTo>
                    <a:pt x="913" y="7"/>
                  </a:lnTo>
                  <a:lnTo>
                    <a:pt x="968" y="14"/>
                  </a:lnTo>
                  <a:lnTo>
                    <a:pt x="995" y="19"/>
                  </a:lnTo>
                  <a:lnTo>
                    <a:pt x="1024" y="24"/>
                  </a:lnTo>
                  <a:lnTo>
                    <a:pt x="1052" y="31"/>
                  </a:lnTo>
                  <a:lnTo>
                    <a:pt x="1081" y="37"/>
                  </a:lnTo>
                  <a:lnTo>
                    <a:pt x="1109" y="45"/>
                  </a:lnTo>
                  <a:lnTo>
                    <a:pt x="1138" y="55"/>
                  </a:lnTo>
                  <a:lnTo>
                    <a:pt x="1166" y="65"/>
                  </a:lnTo>
                  <a:lnTo>
                    <a:pt x="1193" y="76"/>
                  </a:lnTo>
                  <a:lnTo>
                    <a:pt x="1221" y="90"/>
                  </a:lnTo>
                  <a:lnTo>
                    <a:pt x="1247" y="104"/>
                  </a:lnTo>
                  <a:lnTo>
                    <a:pt x="1272" y="119"/>
                  </a:lnTo>
                  <a:lnTo>
                    <a:pt x="1298" y="136"/>
                  </a:lnTo>
                  <a:lnTo>
                    <a:pt x="1321" y="154"/>
                  </a:lnTo>
                  <a:lnTo>
                    <a:pt x="1343" y="174"/>
                  </a:lnTo>
                  <a:lnTo>
                    <a:pt x="1364" y="195"/>
                  </a:lnTo>
                  <a:lnTo>
                    <a:pt x="1383" y="219"/>
                  </a:lnTo>
                  <a:lnTo>
                    <a:pt x="1400" y="244"/>
                  </a:lnTo>
                  <a:lnTo>
                    <a:pt x="1416" y="270"/>
                  </a:lnTo>
                  <a:lnTo>
                    <a:pt x="1429" y="299"/>
                  </a:lnTo>
                  <a:lnTo>
                    <a:pt x="1440" y="329"/>
                  </a:lnTo>
                  <a:lnTo>
                    <a:pt x="1449" y="361"/>
                  </a:lnTo>
                  <a:lnTo>
                    <a:pt x="1456" y="396"/>
                  </a:lnTo>
                  <a:lnTo>
                    <a:pt x="1460" y="432"/>
                  </a:lnTo>
                  <a:lnTo>
                    <a:pt x="1462" y="471"/>
                  </a:lnTo>
                  <a:lnTo>
                    <a:pt x="1462" y="1425"/>
                  </a:lnTo>
                  <a:lnTo>
                    <a:pt x="1462" y="1485"/>
                  </a:lnTo>
                  <a:lnTo>
                    <a:pt x="1464" y="1531"/>
                  </a:lnTo>
                  <a:lnTo>
                    <a:pt x="1465" y="1551"/>
                  </a:lnTo>
                  <a:lnTo>
                    <a:pt x="1466" y="1569"/>
                  </a:lnTo>
                  <a:lnTo>
                    <a:pt x="1468" y="1584"/>
                  </a:lnTo>
                  <a:lnTo>
                    <a:pt x="1471" y="1599"/>
                  </a:lnTo>
                  <a:lnTo>
                    <a:pt x="1473" y="1611"/>
                  </a:lnTo>
                  <a:lnTo>
                    <a:pt x="1478" y="1622"/>
                  </a:lnTo>
                  <a:lnTo>
                    <a:pt x="1481" y="1633"/>
                  </a:lnTo>
                  <a:lnTo>
                    <a:pt x="1485" y="1643"/>
                  </a:lnTo>
                  <a:lnTo>
                    <a:pt x="1496" y="1662"/>
                  </a:lnTo>
                  <a:lnTo>
                    <a:pt x="1508" y="1682"/>
                  </a:lnTo>
                  <a:lnTo>
                    <a:pt x="1036" y="1682"/>
                  </a:lnTo>
                  <a:lnTo>
                    <a:pt x="1036" y="1508"/>
                  </a:lnTo>
                  <a:lnTo>
                    <a:pt x="1004" y="1534"/>
                  </a:lnTo>
                  <a:lnTo>
                    <a:pt x="962" y="1567"/>
                  </a:lnTo>
                  <a:lnTo>
                    <a:pt x="936" y="1585"/>
                  </a:lnTo>
                  <a:lnTo>
                    <a:pt x="909" y="1603"/>
                  </a:lnTo>
                  <a:lnTo>
                    <a:pt x="880" y="1622"/>
                  </a:lnTo>
                  <a:lnTo>
                    <a:pt x="848" y="1640"/>
                  </a:lnTo>
                  <a:lnTo>
                    <a:pt x="814" y="1657"/>
                  </a:lnTo>
                  <a:lnTo>
                    <a:pt x="780" y="1673"/>
                  </a:lnTo>
                  <a:lnTo>
                    <a:pt x="761" y="1680"/>
                  </a:lnTo>
                  <a:lnTo>
                    <a:pt x="743" y="1688"/>
                  </a:lnTo>
                  <a:lnTo>
                    <a:pt x="723" y="1694"/>
                  </a:lnTo>
                  <a:lnTo>
                    <a:pt x="704" y="1700"/>
                  </a:lnTo>
                  <a:lnTo>
                    <a:pt x="684" y="1707"/>
                  </a:lnTo>
                  <a:lnTo>
                    <a:pt x="664" y="1711"/>
                  </a:lnTo>
                  <a:lnTo>
                    <a:pt x="643" y="1716"/>
                  </a:lnTo>
                  <a:lnTo>
                    <a:pt x="622" y="1719"/>
                  </a:lnTo>
                  <a:lnTo>
                    <a:pt x="600" y="1722"/>
                  </a:lnTo>
                  <a:lnTo>
                    <a:pt x="579" y="1724"/>
                  </a:lnTo>
                  <a:lnTo>
                    <a:pt x="557" y="1726"/>
                  </a:lnTo>
                  <a:lnTo>
                    <a:pt x="535" y="1727"/>
                  </a:lnTo>
                  <a:lnTo>
                    <a:pt x="500" y="1726"/>
                  </a:lnTo>
                  <a:lnTo>
                    <a:pt x="467" y="1723"/>
                  </a:lnTo>
                  <a:lnTo>
                    <a:pt x="435" y="1719"/>
                  </a:lnTo>
                  <a:lnTo>
                    <a:pt x="404" y="1714"/>
                  </a:lnTo>
                  <a:lnTo>
                    <a:pt x="374" y="1708"/>
                  </a:lnTo>
                  <a:lnTo>
                    <a:pt x="346" y="1700"/>
                  </a:lnTo>
                  <a:lnTo>
                    <a:pt x="319" y="1691"/>
                  </a:lnTo>
                  <a:lnTo>
                    <a:pt x="293" y="1680"/>
                  </a:lnTo>
                  <a:lnTo>
                    <a:pt x="268" y="1670"/>
                  </a:lnTo>
                  <a:lnTo>
                    <a:pt x="245" y="1657"/>
                  </a:lnTo>
                  <a:lnTo>
                    <a:pt x="221" y="1643"/>
                  </a:lnTo>
                  <a:lnTo>
                    <a:pt x="200" y="1628"/>
                  </a:lnTo>
                  <a:lnTo>
                    <a:pt x="180" y="1614"/>
                  </a:lnTo>
                  <a:lnTo>
                    <a:pt x="161" y="1598"/>
                  </a:lnTo>
                  <a:lnTo>
                    <a:pt x="143" y="1580"/>
                  </a:lnTo>
                  <a:lnTo>
                    <a:pt x="127" y="1563"/>
                  </a:lnTo>
                  <a:lnTo>
                    <a:pt x="111" y="1544"/>
                  </a:lnTo>
                  <a:lnTo>
                    <a:pt x="96" y="1525"/>
                  </a:lnTo>
                  <a:lnTo>
                    <a:pt x="82" y="1506"/>
                  </a:lnTo>
                  <a:lnTo>
                    <a:pt x="70" y="1486"/>
                  </a:lnTo>
                  <a:lnTo>
                    <a:pt x="58" y="1466"/>
                  </a:lnTo>
                  <a:lnTo>
                    <a:pt x="49" y="1445"/>
                  </a:lnTo>
                  <a:lnTo>
                    <a:pt x="39" y="1424"/>
                  </a:lnTo>
                  <a:lnTo>
                    <a:pt x="31" y="1401"/>
                  </a:lnTo>
                  <a:lnTo>
                    <a:pt x="23" y="1380"/>
                  </a:lnTo>
                  <a:lnTo>
                    <a:pt x="17" y="1358"/>
                  </a:lnTo>
                  <a:lnTo>
                    <a:pt x="12" y="1336"/>
                  </a:lnTo>
                  <a:lnTo>
                    <a:pt x="8" y="1315"/>
                  </a:lnTo>
                  <a:lnTo>
                    <a:pt x="4" y="1293"/>
                  </a:lnTo>
                  <a:lnTo>
                    <a:pt x="1" y="1270"/>
                  </a:lnTo>
                  <a:lnTo>
                    <a:pt x="0" y="1249"/>
                  </a:lnTo>
                  <a:lnTo>
                    <a:pt x="0" y="1227"/>
                  </a:lnTo>
                  <a:lnTo>
                    <a:pt x="0" y="1203"/>
                  </a:lnTo>
                  <a:lnTo>
                    <a:pt x="2" y="1180"/>
                  </a:lnTo>
                  <a:lnTo>
                    <a:pt x="6" y="1156"/>
                  </a:lnTo>
                  <a:lnTo>
                    <a:pt x="9" y="1133"/>
                  </a:lnTo>
                  <a:lnTo>
                    <a:pt x="14" y="1112"/>
                  </a:lnTo>
                  <a:lnTo>
                    <a:pt x="20" y="1091"/>
                  </a:lnTo>
                  <a:lnTo>
                    <a:pt x="27" y="1070"/>
                  </a:lnTo>
                  <a:lnTo>
                    <a:pt x="35" y="1051"/>
                  </a:lnTo>
                  <a:lnTo>
                    <a:pt x="43" y="1031"/>
                  </a:lnTo>
                  <a:lnTo>
                    <a:pt x="53" y="1013"/>
                  </a:lnTo>
                  <a:lnTo>
                    <a:pt x="62" y="995"/>
                  </a:lnTo>
                  <a:lnTo>
                    <a:pt x="73" y="977"/>
                  </a:lnTo>
                  <a:lnTo>
                    <a:pt x="84" y="961"/>
                  </a:lnTo>
                  <a:lnTo>
                    <a:pt x="96" y="944"/>
                  </a:lnTo>
                  <a:lnTo>
                    <a:pt x="109" y="929"/>
                  </a:lnTo>
                  <a:lnTo>
                    <a:pt x="121" y="915"/>
                  </a:lnTo>
                  <a:lnTo>
                    <a:pt x="135" y="900"/>
                  </a:lnTo>
                  <a:lnTo>
                    <a:pt x="148" y="886"/>
                  </a:lnTo>
                  <a:lnTo>
                    <a:pt x="162" y="873"/>
                  </a:lnTo>
                  <a:lnTo>
                    <a:pt x="176" y="861"/>
                  </a:lnTo>
                  <a:lnTo>
                    <a:pt x="205" y="837"/>
                  </a:lnTo>
                  <a:lnTo>
                    <a:pt x="234" y="816"/>
                  </a:lnTo>
                  <a:lnTo>
                    <a:pt x="262" y="798"/>
                  </a:lnTo>
                  <a:lnTo>
                    <a:pt x="291" y="783"/>
                  </a:lnTo>
                  <a:lnTo>
                    <a:pt x="318" y="768"/>
                  </a:lnTo>
                  <a:lnTo>
                    <a:pt x="345" y="756"/>
                  </a:lnTo>
                  <a:lnTo>
                    <a:pt x="371" y="746"/>
                  </a:lnTo>
                  <a:lnTo>
                    <a:pt x="401" y="735"/>
                  </a:lnTo>
                  <a:lnTo>
                    <a:pt x="435" y="724"/>
                  </a:lnTo>
                  <a:lnTo>
                    <a:pt x="472" y="714"/>
                  </a:lnTo>
                  <a:lnTo>
                    <a:pt x="511" y="704"/>
                  </a:lnTo>
                  <a:lnTo>
                    <a:pt x="552" y="694"/>
                  </a:lnTo>
                  <a:lnTo>
                    <a:pt x="595" y="684"/>
                  </a:lnTo>
                  <a:lnTo>
                    <a:pt x="639" y="674"/>
                  </a:lnTo>
                  <a:lnTo>
                    <a:pt x="730" y="655"/>
                  </a:lnTo>
                  <a:lnTo>
                    <a:pt x="821" y="637"/>
                  </a:lnTo>
                  <a:lnTo>
                    <a:pt x="908" y="621"/>
                  </a:lnTo>
                  <a:lnTo>
                    <a:pt x="989" y="606"/>
                  </a:lnTo>
                  <a:lnTo>
                    <a:pt x="989" y="519"/>
                  </a:lnTo>
                  <a:lnTo>
                    <a:pt x="986" y="488"/>
                  </a:lnTo>
                  <a:lnTo>
                    <a:pt x="982" y="455"/>
                  </a:lnTo>
                  <a:lnTo>
                    <a:pt x="977" y="438"/>
                  </a:lnTo>
                  <a:lnTo>
                    <a:pt x="973" y="421"/>
                  </a:lnTo>
                  <a:lnTo>
                    <a:pt x="967" y="404"/>
                  </a:lnTo>
                  <a:lnTo>
                    <a:pt x="959" y="389"/>
                  </a:lnTo>
                  <a:lnTo>
                    <a:pt x="954" y="381"/>
                  </a:lnTo>
                  <a:lnTo>
                    <a:pt x="949" y="374"/>
                  </a:lnTo>
                  <a:lnTo>
                    <a:pt x="943" y="368"/>
                  </a:lnTo>
                  <a:lnTo>
                    <a:pt x="936" y="361"/>
                  </a:lnTo>
                  <a:lnTo>
                    <a:pt x="929" y="355"/>
                  </a:lnTo>
                  <a:lnTo>
                    <a:pt x="922" y="348"/>
                  </a:lnTo>
                  <a:lnTo>
                    <a:pt x="913" y="343"/>
                  </a:lnTo>
                  <a:lnTo>
                    <a:pt x="905" y="338"/>
                  </a:lnTo>
                  <a:lnTo>
                    <a:pt x="895" y="334"/>
                  </a:lnTo>
                  <a:lnTo>
                    <a:pt x="885" y="329"/>
                  </a:lnTo>
                  <a:lnTo>
                    <a:pt x="873" y="325"/>
                  </a:lnTo>
                  <a:lnTo>
                    <a:pt x="862" y="322"/>
                  </a:lnTo>
                  <a:lnTo>
                    <a:pt x="848" y="320"/>
                  </a:lnTo>
                  <a:lnTo>
                    <a:pt x="834" y="319"/>
                  </a:lnTo>
                  <a:lnTo>
                    <a:pt x="820" y="318"/>
                  </a:lnTo>
                  <a:lnTo>
                    <a:pt x="805" y="317"/>
                  </a:lnTo>
                  <a:lnTo>
                    <a:pt x="785" y="318"/>
                  </a:lnTo>
                  <a:lnTo>
                    <a:pt x="767" y="319"/>
                  </a:lnTo>
                  <a:lnTo>
                    <a:pt x="749" y="320"/>
                  </a:lnTo>
                  <a:lnTo>
                    <a:pt x="733" y="323"/>
                  </a:lnTo>
                  <a:lnTo>
                    <a:pt x="717" y="326"/>
                  </a:lnTo>
                  <a:lnTo>
                    <a:pt x="703" y="329"/>
                  </a:lnTo>
                  <a:lnTo>
                    <a:pt x="689" y="334"/>
                  </a:lnTo>
                  <a:lnTo>
                    <a:pt x="676" y="339"/>
                  </a:lnTo>
                  <a:lnTo>
                    <a:pt x="665" y="343"/>
                  </a:lnTo>
                  <a:lnTo>
                    <a:pt x="654" y="350"/>
                  </a:lnTo>
                  <a:lnTo>
                    <a:pt x="644" y="356"/>
                  </a:lnTo>
                  <a:lnTo>
                    <a:pt x="634" y="362"/>
                  </a:lnTo>
                  <a:lnTo>
                    <a:pt x="625" y="369"/>
                  </a:lnTo>
                  <a:lnTo>
                    <a:pt x="617" y="376"/>
                  </a:lnTo>
                  <a:lnTo>
                    <a:pt x="609" y="382"/>
                  </a:lnTo>
                  <a:lnTo>
                    <a:pt x="603" y="391"/>
                  </a:lnTo>
                  <a:lnTo>
                    <a:pt x="590" y="406"/>
                  </a:lnTo>
                  <a:lnTo>
                    <a:pt x="580" y="421"/>
                  </a:lnTo>
                  <a:lnTo>
                    <a:pt x="572" y="437"/>
                  </a:lnTo>
                  <a:lnTo>
                    <a:pt x="566" y="453"/>
                  </a:lnTo>
                  <a:lnTo>
                    <a:pt x="560" y="469"/>
                  </a:lnTo>
                  <a:lnTo>
                    <a:pt x="556" y="483"/>
                  </a:lnTo>
                  <a:lnTo>
                    <a:pt x="553" y="496"/>
                  </a:lnTo>
                  <a:lnTo>
                    <a:pt x="551" y="509"/>
                  </a:lnTo>
                  <a:lnTo>
                    <a:pt x="69" y="509"/>
                  </a:lnTo>
                  <a:close/>
                  <a:moveTo>
                    <a:pt x="679" y="975"/>
                  </a:moveTo>
                  <a:lnTo>
                    <a:pt x="664" y="981"/>
                  </a:lnTo>
                  <a:lnTo>
                    <a:pt x="647" y="988"/>
                  </a:lnTo>
                  <a:lnTo>
                    <a:pt x="630" y="997"/>
                  </a:lnTo>
                  <a:lnTo>
                    <a:pt x="612" y="1006"/>
                  </a:lnTo>
                  <a:lnTo>
                    <a:pt x="595" y="1017"/>
                  </a:lnTo>
                  <a:lnTo>
                    <a:pt x="578" y="1029"/>
                  </a:lnTo>
                  <a:lnTo>
                    <a:pt x="562" y="1041"/>
                  </a:lnTo>
                  <a:lnTo>
                    <a:pt x="546" y="1055"/>
                  </a:lnTo>
                  <a:lnTo>
                    <a:pt x="530" y="1070"/>
                  </a:lnTo>
                  <a:lnTo>
                    <a:pt x="516" y="1086"/>
                  </a:lnTo>
                  <a:lnTo>
                    <a:pt x="504" y="1102"/>
                  </a:lnTo>
                  <a:lnTo>
                    <a:pt x="493" y="1120"/>
                  </a:lnTo>
                  <a:lnTo>
                    <a:pt x="489" y="1130"/>
                  </a:lnTo>
                  <a:lnTo>
                    <a:pt x="485" y="1140"/>
                  </a:lnTo>
                  <a:lnTo>
                    <a:pt x="481" y="1150"/>
                  </a:lnTo>
                  <a:lnTo>
                    <a:pt x="478" y="1161"/>
                  </a:lnTo>
                  <a:lnTo>
                    <a:pt x="475" y="1171"/>
                  </a:lnTo>
                  <a:lnTo>
                    <a:pt x="474" y="1183"/>
                  </a:lnTo>
                  <a:lnTo>
                    <a:pt x="473" y="1193"/>
                  </a:lnTo>
                  <a:lnTo>
                    <a:pt x="473" y="1205"/>
                  </a:lnTo>
                  <a:lnTo>
                    <a:pt x="473" y="1221"/>
                  </a:lnTo>
                  <a:lnTo>
                    <a:pt x="476" y="1236"/>
                  </a:lnTo>
                  <a:lnTo>
                    <a:pt x="479" y="1252"/>
                  </a:lnTo>
                  <a:lnTo>
                    <a:pt x="485" y="1268"/>
                  </a:lnTo>
                  <a:lnTo>
                    <a:pt x="492" y="1284"/>
                  </a:lnTo>
                  <a:lnTo>
                    <a:pt x="500" y="1300"/>
                  </a:lnTo>
                  <a:lnTo>
                    <a:pt x="510" y="1315"/>
                  </a:lnTo>
                  <a:lnTo>
                    <a:pt x="520" y="1330"/>
                  </a:lnTo>
                  <a:lnTo>
                    <a:pt x="533" y="1343"/>
                  </a:lnTo>
                  <a:lnTo>
                    <a:pt x="547" y="1356"/>
                  </a:lnTo>
                  <a:lnTo>
                    <a:pt x="562" y="1368"/>
                  </a:lnTo>
                  <a:lnTo>
                    <a:pt x="578" y="1377"/>
                  </a:lnTo>
                  <a:lnTo>
                    <a:pt x="587" y="1381"/>
                  </a:lnTo>
                  <a:lnTo>
                    <a:pt x="595" y="1384"/>
                  </a:lnTo>
                  <a:lnTo>
                    <a:pt x="605" y="1388"/>
                  </a:lnTo>
                  <a:lnTo>
                    <a:pt x="613" y="1391"/>
                  </a:lnTo>
                  <a:lnTo>
                    <a:pt x="624" y="1393"/>
                  </a:lnTo>
                  <a:lnTo>
                    <a:pt x="633" y="1394"/>
                  </a:lnTo>
                  <a:lnTo>
                    <a:pt x="644" y="1395"/>
                  </a:lnTo>
                  <a:lnTo>
                    <a:pt x="654" y="1395"/>
                  </a:lnTo>
                  <a:lnTo>
                    <a:pt x="676" y="1394"/>
                  </a:lnTo>
                  <a:lnTo>
                    <a:pt x="697" y="1392"/>
                  </a:lnTo>
                  <a:lnTo>
                    <a:pt x="719" y="1387"/>
                  </a:lnTo>
                  <a:lnTo>
                    <a:pt x="741" y="1380"/>
                  </a:lnTo>
                  <a:lnTo>
                    <a:pt x="761" y="1373"/>
                  </a:lnTo>
                  <a:lnTo>
                    <a:pt x="782" y="1363"/>
                  </a:lnTo>
                  <a:lnTo>
                    <a:pt x="801" y="1354"/>
                  </a:lnTo>
                  <a:lnTo>
                    <a:pt x="821" y="1342"/>
                  </a:lnTo>
                  <a:lnTo>
                    <a:pt x="834" y="1333"/>
                  </a:lnTo>
                  <a:lnTo>
                    <a:pt x="848" y="1322"/>
                  </a:lnTo>
                  <a:lnTo>
                    <a:pt x="861" y="1312"/>
                  </a:lnTo>
                  <a:lnTo>
                    <a:pt x="873" y="1300"/>
                  </a:lnTo>
                  <a:lnTo>
                    <a:pt x="884" y="1288"/>
                  </a:lnTo>
                  <a:lnTo>
                    <a:pt x="894" y="1276"/>
                  </a:lnTo>
                  <a:lnTo>
                    <a:pt x="904" y="1263"/>
                  </a:lnTo>
                  <a:lnTo>
                    <a:pt x="913" y="1250"/>
                  </a:lnTo>
                  <a:lnTo>
                    <a:pt x="922" y="1237"/>
                  </a:lnTo>
                  <a:lnTo>
                    <a:pt x="929" y="1223"/>
                  </a:lnTo>
                  <a:lnTo>
                    <a:pt x="936" y="1208"/>
                  </a:lnTo>
                  <a:lnTo>
                    <a:pt x="943" y="1193"/>
                  </a:lnTo>
                  <a:lnTo>
                    <a:pt x="949" y="1179"/>
                  </a:lnTo>
                  <a:lnTo>
                    <a:pt x="954" y="1164"/>
                  </a:lnTo>
                  <a:lnTo>
                    <a:pt x="959" y="1148"/>
                  </a:lnTo>
                  <a:lnTo>
                    <a:pt x="963" y="1132"/>
                  </a:lnTo>
                  <a:lnTo>
                    <a:pt x="970" y="1100"/>
                  </a:lnTo>
                  <a:lnTo>
                    <a:pt x="976" y="1069"/>
                  </a:lnTo>
                  <a:lnTo>
                    <a:pt x="981" y="1035"/>
                  </a:lnTo>
                  <a:lnTo>
                    <a:pt x="984" y="1002"/>
                  </a:lnTo>
                  <a:lnTo>
                    <a:pt x="987" y="936"/>
                  </a:lnTo>
                  <a:lnTo>
                    <a:pt x="989" y="871"/>
                  </a:lnTo>
                  <a:lnTo>
                    <a:pt x="679" y="9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409861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9"/>
          <p:cNvSpPr>
            <a:spLocks noChangeShapeType="1"/>
          </p:cNvSpPr>
          <p:nvPr userDrawn="1"/>
        </p:nvSpPr>
        <p:spPr bwMode="auto">
          <a:xfrm>
            <a:off x="615950" y="1228740"/>
            <a:ext cx="109601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500" b="1" i="0" u="none" strike="noStrike" kern="0" cap="none" spc="0" normalizeH="0" baseline="0" noProof="0">
              <a:ln>
                <a:noFill/>
              </a:ln>
              <a:solidFill>
                <a:srgbClr val="00A4E8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22" name="Gruppieren 21"/>
          <p:cNvGrpSpPr>
            <a:grpSpLocks/>
          </p:cNvGrpSpPr>
          <p:nvPr userDrawn="1"/>
        </p:nvGrpSpPr>
        <p:grpSpPr bwMode="auto">
          <a:xfrm>
            <a:off x="9933513" y="418463"/>
            <a:ext cx="1528445" cy="525145"/>
            <a:chOff x="66" y="73"/>
            <a:chExt cx="2407" cy="827"/>
          </a:xfrm>
        </p:grpSpPr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1816" y="73"/>
              <a:ext cx="657" cy="658"/>
            </a:xfrm>
            <a:custGeom>
              <a:avLst/>
              <a:gdLst>
                <a:gd name="T0" fmla="*/ 13 w 4600"/>
                <a:gd name="T1" fmla="*/ 13 h 4603"/>
                <a:gd name="T2" fmla="*/ 7 w 4600"/>
                <a:gd name="T3" fmla="*/ 19 h 4603"/>
                <a:gd name="T4" fmla="*/ 3 w 4600"/>
                <a:gd name="T5" fmla="*/ 26 h 4603"/>
                <a:gd name="T6" fmla="*/ 0 w 4600"/>
                <a:gd name="T7" fmla="*/ 34 h 4603"/>
                <a:gd name="T8" fmla="*/ 0 w 4600"/>
                <a:gd name="T9" fmla="*/ 42 h 4603"/>
                <a:gd name="T10" fmla="*/ 0 w 4600"/>
                <a:gd name="T11" fmla="*/ 51 h 4603"/>
                <a:gd name="T12" fmla="*/ 3 w 4600"/>
                <a:gd name="T13" fmla="*/ 58 h 4603"/>
                <a:gd name="T14" fmla="*/ 7 w 4600"/>
                <a:gd name="T15" fmla="*/ 65 h 4603"/>
                <a:gd name="T16" fmla="*/ 13 w 4600"/>
                <a:gd name="T17" fmla="*/ 72 h 4603"/>
                <a:gd name="T18" fmla="*/ 4528 w 4600"/>
                <a:gd name="T19" fmla="*/ 4590 h 4603"/>
                <a:gd name="T20" fmla="*/ 4535 w 4600"/>
                <a:gd name="T21" fmla="*/ 4596 h 4603"/>
                <a:gd name="T22" fmla="*/ 4542 w 4600"/>
                <a:gd name="T23" fmla="*/ 4600 h 4603"/>
                <a:gd name="T24" fmla="*/ 4549 w 4600"/>
                <a:gd name="T25" fmla="*/ 4602 h 4603"/>
                <a:gd name="T26" fmla="*/ 4558 w 4600"/>
                <a:gd name="T27" fmla="*/ 4603 h 4603"/>
                <a:gd name="T28" fmla="*/ 4566 w 4600"/>
                <a:gd name="T29" fmla="*/ 4602 h 4603"/>
                <a:gd name="T30" fmla="*/ 4574 w 4600"/>
                <a:gd name="T31" fmla="*/ 4600 h 4603"/>
                <a:gd name="T32" fmla="*/ 4581 w 4600"/>
                <a:gd name="T33" fmla="*/ 4596 h 4603"/>
                <a:gd name="T34" fmla="*/ 4587 w 4600"/>
                <a:gd name="T35" fmla="*/ 4590 h 4603"/>
                <a:gd name="T36" fmla="*/ 4593 w 4600"/>
                <a:gd name="T37" fmla="*/ 4584 h 4603"/>
                <a:gd name="T38" fmla="*/ 4597 w 4600"/>
                <a:gd name="T39" fmla="*/ 4577 h 4603"/>
                <a:gd name="T40" fmla="*/ 4599 w 4600"/>
                <a:gd name="T41" fmla="*/ 4568 h 4603"/>
                <a:gd name="T42" fmla="*/ 4600 w 4600"/>
                <a:gd name="T43" fmla="*/ 4561 h 4603"/>
                <a:gd name="T44" fmla="*/ 4599 w 4600"/>
                <a:gd name="T45" fmla="*/ 4552 h 4603"/>
                <a:gd name="T46" fmla="*/ 4597 w 4600"/>
                <a:gd name="T47" fmla="*/ 4545 h 4603"/>
                <a:gd name="T48" fmla="*/ 4593 w 4600"/>
                <a:gd name="T49" fmla="*/ 4538 h 4603"/>
                <a:gd name="T50" fmla="*/ 4587 w 4600"/>
                <a:gd name="T51" fmla="*/ 4530 h 4603"/>
                <a:gd name="T52" fmla="*/ 72 w 4600"/>
                <a:gd name="T53" fmla="*/ 13 h 4603"/>
                <a:gd name="T54" fmla="*/ 66 w 4600"/>
                <a:gd name="T55" fmla="*/ 7 h 4603"/>
                <a:gd name="T56" fmla="*/ 58 w 4600"/>
                <a:gd name="T57" fmla="*/ 3 h 4603"/>
                <a:gd name="T58" fmla="*/ 50 w 4600"/>
                <a:gd name="T59" fmla="*/ 1 h 4603"/>
                <a:gd name="T60" fmla="*/ 42 w 4600"/>
                <a:gd name="T61" fmla="*/ 0 h 4603"/>
                <a:gd name="T62" fmla="*/ 34 w 4600"/>
                <a:gd name="T63" fmla="*/ 1 h 4603"/>
                <a:gd name="T64" fmla="*/ 27 w 4600"/>
                <a:gd name="T65" fmla="*/ 3 h 4603"/>
                <a:gd name="T66" fmla="*/ 19 w 4600"/>
                <a:gd name="T67" fmla="*/ 7 h 4603"/>
                <a:gd name="T68" fmla="*/ 13 w 4600"/>
                <a:gd name="T69" fmla="*/ 13 h 4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00" h="4603">
                  <a:moveTo>
                    <a:pt x="13" y="13"/>
                  </a:moveTo>
                  <a:lnTo>
                    <a:pt x="7" y="19"/>
                  </a:lnTo>
                  <a:lnTo>
                    <a:pt x="3" y="26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3" y="58"/>
                  </a:lnTo>
                  <a:lnTo>
                    <a:pt x="7" y="65"/>
                  </a:lnTo>
                  <a:lnTo>
                    <a:pt x="13" y="72"/>
                  </a:lnTo>
                  <a:lnTo>
                    <a:pt x="4528" y="4590"/>
                  </a:lnTo>
                  <a:lnTo>
                    <a:pt x="4535" y="4596"/>
                  </a:lnTo>
                  <a:lnTo>
                    <a:pt x="4542" y="4600"/>
                  </a:lnTo>
                  <a:lnTo>
                    <a:pt x="4549" y="4602"/>
                  </a:lnTo>
                  <a:lnTo>
                    <a:pt x="4558" y="4603"/>
                  </a:lnTo>
                  <a:lnTo>
                    <a:pt x="4566" y="4602"/>
                  </a:lnTo>
                  <a:lnTo>
                    <a:pt x="4574" y="4600"/>
                  </a:lnTo>
                  <a:lnTo>
                    <a:pt x="4581" y="4596"/>
                  </a:lnTo>
                  <a:lnTo>
                    <a:pt x="4587" y="4590"/>
                  </a:lnTo>
                  <a:lnTo>
                    <a:pt x="4593" y="4584"/>
                  </a:lnTo>
                  <a:lnTo>
                    <a:pt x="4597" y="4577"/>
                  </a:lnTo>
                  <a:lnTo>
                    <a:pt x="4599" y="4568"/>
                  </a:lnTo>
                  <a:lnTo>
                    <a:pt x="4600" y="4561"/>
                  </a:lnTo>
                  <a:lnTo>
                    <a:pt x="4599" y="4552"/>
                  </a:lnTo>
                  <a:lnTo>
                    <a:pt x="4597" y="4545"/>
                  </a:lnTo>
                  <a:lnTo>
                    <a:pt x="4593" y="4538"/>
                  </a:lnTo>
                  <a:lnTo>
                    <a:pt x="4587" y="4530"/>
                  </a:lnTo>
                  <a:lnTo>
                    <a:pt x="72" y="13"/>
                  </a:lnTo>
                  <a:lnTo>
                    <a:pt x="66" y="7"/>
                  </a:lnTo>
                  <a:lnTo>
                    <a:pt x="58" y="3"/>
                  </a:lnTo>
                  <a:lnTo>
                    <a:pt x="50" y="1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19" y="7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CH"/>
            </a:p>
          </p:txBody>
        </p:sp>
        <p:sp>
          <p:nvSpPr>
            <p:cNvPr id="24" name="Freeform 14"/>
            <p:cNvSpPr>
              <a:spLocks noEditPoints="1"/>
            </p:cNvSpPr>
            <p:nvPr userDrawn="1"/>
          </p:nvSpPr>
          <p:spPr bwMode="auto">
            <a:xfrm>
              <a:off x="1723" y="271"/>
              <a:ext cx="414" cy="460"/>
            </a:xfrm>
            <a:custGeom>
              <a:avLst/>
              <a:gdLst>
                <a:gd name="T0" fmla="*/ 2727 w 2896"/>
                <a:gd name="T1" fmla="*/ 1172 h 3222"/>
                <a:gd name="T2" fmla="*/ 2106 w 2896"/>
                <a:gd name="T3" fmla="*/ 843 h 3222"/>
                <a:gd name="T4" fmla="*/ 2272 w 2896"/>
                <a:gd name="T5" fmla="*/ 823 h 3222"/>
                <a:gd name="T6" fmla="*/ 2253 w 2896"/>
                <a:gd name="T7" fmla="*/ 674 h 3222"/>
                <a:gd name="T8" fmla="*/ 2017 w 2896"/>
                <a:gd name="T9" fmla="*/ 820 h 3222"/>
                <a:gd name="T10" fmla="*/ 2133 w 2896"/>
                <a:gd name="T11" fmla="*/ 1046 h 3222"/>
                <a:gd name="T12" fmla="*/ 2739 w 2896"/>
                <a:gd name="T13" fmla="*/ 1597 h 3222"/>
                <a:gd name="T14" fmla="*/ 2428 w 2896"/>
                <a:gd name="T15" fmla="*/ 1591 h 3222"/>
                <a:gd name="T16" fmla="*/ 1907 w 2896"/>
                <a:gd name="T17" fmla="*/ 789 h 3222"/>
                <a:gd name="T18" fmla="*/ 1945 w 2896"/>
                <a:gd name="T19" fmla="*/ 383 h 3222"/>
                <a:gd name="T20" fmla="*/ 1777 w 2896"/>
                <a:gd name="T21" fmla="*/ 126 h 3222"/>
                <a:gd name="T22" fmla="*/ 1587 w 2896"/>
                <a:gd name="T23" fmla="*/ 62 h 3222"/>
                <a:gd name="T24" fmla="*/ 1087 w 2896"/>
                <a:gd name="T25" fmla="*/ 4 h 3222"/>
                <a:gd name="T26" fmla="*/ 1028 w 2896"/>
                <a:gd name="T27" fmla="*/ 228 h 3222"/>
                <a:gd name="T28" fmla="*/ 998 w 2896"/>
                <a:gd name="T29" fmla="*/ 345 h 3222"/>
                <a:gd name="T30" fmla="*/ 921 w 2896"/>
                <a:gd name="T31" fmla="*/ 528 h 3222"/>
                <a:gd name="T32" fmla="*/ 1170 w 2896"/>
                <a:gd name="T33" fmla="*/ 662 h 3222"/>
                <a:gd name="T34" fmla="*/ 639 w 2896"/>
                <a:gd name="T35" fmla="*/ 349 h 3222"/>
                <a:gd name="T36" fmla="*/ 354 w 2896"/>
                <a:gd name="T37" fmla="*/ 485 h 3222"/>
                <a:gd name="T38" fmla="*/ 349 w 2896"/>
                <a:gd name="T39" fmla="*/ 656 h 3222"/>
                <a:gd name="T40" fmla="*/ 43 w 2896"/>
                <a:gd name="T41" fmla="*/ 680 h 3222"/>
                <a:gd name="T42" fmla="*/ 897 w 2896"/>
                <a:gd name="T43" fmla="*/ 1381 h 3222"/>
                <a:gd name="T44" fmla="*/ 1186 w 2896"/>
                <a:gd name="T45" fmla="*/ 1618 h 3222"/>
                <a:gd name="T46" fmla="*/ 1553 w 2896"/>
                <a:gd name="T47" fmla="*/ 1918 h 3222"/>
                <a:gd name="T48" fmla="*/ 1257 w 2896"/>
                <a:gd name="T49" fmla="*/ 1750 h 3222"/>
                <a:gd name="T50" fmla="*/ 1110 w 2896"/>
                <a:gd name="T51" fmla="*/ 1950 h 3222"/>
                <a:gd name="T52" fmla="*/ 1890 w 2896"/>
                <a:gd name="T53" fmla="*/ 2202 h 3222"/>
                <a:gd name="T54" fmla="*/ 2244 w 2896"/>
                <a:gd name="T55" fmla="*/ 2744 h 3222"/>
                <a:gd name="T56" fmla="*/ 2246 w 2896"/>
                <a:gd name="T57" fmla="*/ 3093 h 3222"/>
                <a:gd name="T58" fmla="*/ 2506 w 2896"/>
                <a:gd name="T59" fmla="*/ 3211 h 3222"/>
                <a:gd name="T60" fmla="*/ 2355 w 2896"/>
                <a:gd name="T61" fmla="*/ 2146 h 3222"/>
                <a:gd name="T62" fmla="*/ 2509 w 2896"/>
                <a:gd name="T63" fmla="*/ 1736 h 3222"/>
                <a:gd name="T64" fmla="*/ 2780 w 2896"/>
                <a:gd name="T65" fmla="*/ 1683 h 3222"/>
                <a:gd name="T66" fmla="*/ 2892 w 2896"/>
                <a:gd name="T67" fmla="*/ 1406 h 3222"/>
                <a:gd name="T68" fmla="*/ 1045 w 2896"/>
                <a:gd name="T69" fmla="*/ 428 h 3222"/>
                <a:gd name="T70" fmla="*/ 1122 w 2896"/>
                <a:gd name="T71" fmla="*/ 197 h 3222"/>
                <a:gd name="T72" fmla="*/ 1300 w 2896"/>
                <a:gd name="T73" fmla="*/ 209 h 3222"/>
                <a:gd name="T74" fmla="*/ 1581 w 2896"/>
                <a:gd name="T75" fmla="*/ 185 h 3222"/>
                <a:gd name="T76" fmla="*/ 1701 w 2896"/>
                <a:gd name="T77" fmla="*/ 204 h 3222"/>
                <a:gd name="T78" fmla="*/ 1517 w 2896"/>
                <a:gd name="T79" fmla="*/ 310 h 3222"/>
                <a:gd name="T80" fmla="*/ 1220 w 2896"/>
                <a:gd name="T81" fmla="*/ 558 h 3222"/>
                <a:gd name="T82" fmla="*/ 471 w 2896"/>
                <a:gd name="T83" fmla="*/ 464 h 3222"/>
                <a:gd name="T84" fmla="*/ 648 w 2896"/>
                <a:gd name="T85" fmla="*/ 478 h 3222"/>
                <a:gd name="T86" fmla="*/ 963 w 2896"/>
                <a:gd name="T87" fmla="*/ 805 h 3222"/>
                <a:gd name="T88" fmla="*/ 921 w 2896"/>
                <a:gd name="T89" fmla="*/ 1092 h 3222"/>
                <a:gd name="T90" fmla="*/ 166 w 2896"/>
                <a:gd name="T91" fmla="*/ 703 h 3222"/>
                <a:gd name="T92" fmla="*/ 319 w 2896"/>
                <a:gd name="T93" fmla="*/ 809 h 3222"/>
                <a:gd name="T94" fmla="*/ 1432 w 2896"/>
                <a:gd name="T95" fmla="*/ 1051 h 3222"/>
                <a:gd name="T96" fmla="*/ 1280 w 2896"/>
                <a:gd name="T97" fmla="*/ 1005 h 3222"/>
                <a:gd name="T98" fmla="*/ 987 w 2896"/>
                <a:gd name="T99" fmla="*/ 1188 h 3222"/>
                <a:gd name="T100" fmla="*/ 1502 w 2896"/>
                <a:gd name="T101" fmla="*/ 412 h 3222"/>
                <a:gd name="T102" fmla="*/ 1806 w 2896"/>
                <a:gd name="T103" fmla="*/ 368 h 3222"/>
                <a:gd name="T104" fmla="*/ 1835 w 2896"/>
                <a:gd name="T105" fmla="*/ 725 h 3222"/>
                <a:gd name="T106" fmla="*/ 1687 w 2896"/>
                <a:gd name="T107" fmla="*/ 2231 h 3222"/>
                <a:gd name="T108" fmla="*/ 1271 w 2896"/>
                <a:gd name="T109" fmla="*/ 1840 h 3222"/>
                <a:gd name="T110" fmla="*/ 1717 w 2896"/>
                <a:gd name="T111" fmla="*/ 1958 h 3222"/>
                <a:gd name="T112" fmla="*/ 1914 w 2896"/>
                <a:gd name="T113" fmla="*/ 1932 h 3222"/>
                <a:gd name="T114" fmla="*/ 2486 w 2896"/>
                <a:gd name="T115" fmla="*/ 2551 h 3222"/>
                <a:gd name="T116" fmla="*/ 2338 w 2896"/>
                <a:gd name="T117" fmla="*/ 3066 h 3222"/>
                <a:gd name="T118" fmla="*/ 2256 w 2896"/>
                <a:gd name="T119" fmla="*/ 2596 h 3222"/>
                <a:gd name="T120" fmla="*/ 2004 w 2896"/>
                <a:gd name="T121" fmla="*/ 2292 h 3222"/>
                <a:gd name="T122" fmla="*/ 1382 w 2896"/>
                <a:gd name="T123" fmla="*/ 1574 h 3222"/>
                <a:gd name="T124" fmla="*/ 2345 w 2896"/>
                <a:gd name="T125" fmla="*/ 1795 h 3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96" h="3222">
                  <a:moveTo>
                    <a:pt x="881" y="295"/>
                  </a:moveTo>
                  <a:lnTo>
                    <a:pt x="872" y="195"/>
                  </a:lnTo>
                  <a:lnTo>
                    <a:pt x="495" y="103"/>
                  </a:lnTo>
                  <a:lnTo>
                    <a:pt x="502" y="202"/>
                  </a:lnTo>
                  <a:lnTo>
                    <a:pt x="881" y="295"/>
                  </a:lnTo>
                  <a:close/>
                  <a:moveTo>
                    <a:pt x="2874" y="1333"/>
                  </a:moveTo>
                  <a:lnTo>
                    <a:pt x="2868" y="1320"/>
                  </a:lnTo>
                  <a:lnTo>
                    <a:pt x="2862" y="1306"/>
                  </a:lnTo>
                  <a:lnTo>
                    <a:pt x="2854" y="1292"/>
                  </a:lnTo>
                  <a:lnTo>
                    <a:pt x="2847" y="1279"/>
                  </a:lnTo>
                  <a:lnTo>
                    <a:pt x="2839" y="1268"/>
                  </a:lnTo>
                  <a:lnTo>
                    <a:pt x="2830" y="1255"/>
                  </a:lnTo>
                  <a:lnTo>
                    <a:pt x="2821" y="1245"/>
                  </a:lnTo>
                  <a:lnTo>
                    <a:pt x="2811" y="1233"/>
                  </a:lnTo>
                  <a:lnTo>
                    <a:pt x="2801" y="1222"/>
                  </a:lnTo>
                  <a:lnTo>
                    <a:pt x="2789" y="1213"/>
                  </a:lnTo>
                  <a:lnTo>
                    <a:pt x="2778" y="1203"/>
                  </a:lnTo>
                  <a:lnTo>
                    <a:pt x="2766" y="1195"/>
                  </a:lnTo>
                  <a:lnTo>
                    <a:pt x="2753" y="1186"/>
                  </a:lnTo>
                  <a:lnTo>
                    <a:pt x="2741" y="1179"/>
                  </a:lnTo>
                  <a:lnTo>
                    <a:pt x="2727" y="1172"/>
                  </a:lnTo>
                  <a:lnTo>
                    <a:pt x="2713" y="1165"/>
                  </a:lnTo>
                  <a:lnTo>
                    <a:pt x="2713" y="1165"/>
                  </a:lnTo>
                  <a:lnTo>
                    <a:pt x="2179" y="966"/>
                  </a:lnTo>
                  <a:lnTo>
                    <a:pt x="2171" y="963"/>
                  </a:lnTo>
                  <a:lnTo>
                    <a:pt x="2163" y="959"/>
                  </a:lnTo>
                  <a:lnTo>
                    <a:pt x="2155" y="955"/>
                  </a:lnTo>
                  <a:lnTo>
                    <a:pt x="2148" y="951"/>
                  </a:lnTo>
                  <a:lnTo>
                    <a:pt x="2142" y="946"/>
                  </a:lnTo>
                  <a:lnTo>
                    <a:pt x="2135" y="939"/>
                  </a:lnTo>
                  <a:lnTo>
                    <a:pt x="2130" y="933"/>
                  </a:lnTo>
                  <a:lnTo>
                    <a:pt x="2125" y="927"/>
                  </a:lnTo>
                  <a:lnTo>
                    <a:pt x="2119" y="919"/>
                  </a:lnTo>
                  <a:lnTo>
                    <a:pt x="2115" y="912"/>
                  </a:lnTo>
                  <a:lnTo>
                    <a:pt x="2112" y="905"/>
                  </a:lnTo>
                  <a:lnTo>
                    <a:pt x="2109" y="896"/>
                  </a:lnTo>
                  <a:lnTo>
                    <a:pt x="2107" y="888"/>
                  </a:lnTo>
                  <a:lnTo>
                    <a:pt x="2106" y="879"/>
                  </a:lnTo>
                  <a:lnTo>
                    <a:pt x="2105" y="871"/>
                  </a:lnTo>
                  <a:lnTo>
                    <a:pt x="2105" y="862"/>
                  </a:lnTo>
                  <a:lnTo>
                    <a:pt x="2105" y="853"/>
                  </a:lnTo>
                  <a:lnTo>
                    <a:pt x="2106" y="843"/>
                  </a:lnTo>
                  <a:lnTo>
                    <a:pt x="2108" y="835"/>
                  </a:lnTo>
                  <a:lnTo>
                    <a:pt x="2111" y="826"/>
                  </a:lnTo>
                  <a:lnTo>
                    <a:pt x="2114" y="818"/>
                  </a:lnTo>
                  <a:lnTo>
                    <a:pt x="2118" y="811"/>
                  </a:lnTo>
                  <a:lnTo>
                    <a:pt x="2124" y="802"/>
                  </a:lnTo>
                  <a:lnTo>
                    <a:pt x="2129" y="796"/>
                  </a:lnTo>
                  <a:lnTo>
                    <a:pt x="2135" y="805"/>
                  </a:lnTo>
                  <a:lnTo>
                    <a:pt x="2144" y="814"/>
                  </a:lnTo>
                  <a:lnTo>
                    <a:pt x="2152" y="821"/>
                  </a:lnTo>
                  <a:lnTo>
                    <a:pt x="2163" y="827"/>
                  </a:lnTo>
                  <a:lnTo>
                    <a:pt x="2173" y="834"/>
                  </a:lnTo>
                  <a:lnTo>
                    <a:pt x="2185" y="838"/>
                  </a:lnTo>
                  <a:lnTo>
                    <a:pt x="2197" y="840"/>
                  </a:lnTo>
                  <a:lnTo>
                    <a:pt x="2210" y="841"/>
                  </a:lnTo>
                  <a:lnTo>
                    <a:pt x="2220" y="841"/>
                  </a:lnTo>
                  <a:lnTo>
                    <a:pt x="2230" y="840"/>
                  </a:lnTo>
                  <a:lnTo>
                    <a:pt x="2239" y="839"/>
                  </a:lnTo>
                  <a:lnTo>
                    <a:pt x="2248" y="836"/>
                  </a:lnTo>
                  <a:lnTo>
                    <a:pt x="2256" y="833"/>
                  </a:lnTo>
                  <a:lnTo>
                    <a:pt x="2265" y="828"/>
                  </a:lnTo>
                  <a:lnTo>
                    <a:pt x="2272" y="823"/>
                  </a:lnTo>
                  <a:lnTo>
                    <a:pt x="2279" y="818"/>
                  </a:lnTo>
                  <a:lnTo>
                    <a:pt x="2286" y="813"/>
                  </a:lnTo>
                  <a:lnTo>
                    <a:pt x="2292" y="805"/>
                  </a:lnTo>
                  <a:lnTo>
                    <a:pt x="2296" y="799"/>
                  </a:lnTo>
                  <a:lnTo>
                    <a:pt x="2302" y="790"/>
                  </a:lnTo>
                  <a:lnTo>
                    <a:pt x="2305" y="783"/>
                  </a:lnTo>
                  <a:lnTo>
                    <a:pt x="2307" y="775"/>
                  </a:lnTo>
                  <a:lnTo>
                    <a:pt x="2309" y="766"/>
                  </a:lnTo>
                  <a:lnTo>
                    <a:pt x="2310" y="757"/>
                  </a:lnTo>
                  <a:lnTo>
                    <a:pt x="2310" y="748"/>
                  </a:lnTo>
                  <a:lnTo>
                    <a:pt x="2309" y="740"/>
                  </a:lnTo>
                  <a:lnTo>
                    <a:pt x="2306" y="731"/>
                  </a:lnTo>
                  <a:lnTo>
                    <a:pt x="2304" y="723"/>
                  </a:lnTo>
                  <a:lnTo>
                    <a:pt x="2299" y="714"/>
                  </a:lnTo>
                  <a:lnTo>
                    <a:pt x="2295" y="707"/>
                  </a:lnTo>
                  <a:lnTo>
                    <a:pt x="2290" y="701"/>
                  </a:lnTo>
                  <a:lnTo>
                    <a:pt x="2284" y="694"/>
                  </a:lnTo>
                  <a:lnTo>
                    <a:pt x="2277" y="688"/>
                  </a:lnTo>
                  <a:lnTo>
                    <a:pt x="2270" y="683"/>
                  </a:lnTo>
                  <a:lnTo>
                    <a:pt x="2262" y="679"/>
                  </a:lnTo>
                  <a:lnTo>
                    <a:pt x="2253" y="674"/>
                  </a:lnTo>
                  <a:lnTo>
                    <a:pt x="2245" y="671"/>
                  </a:lnTo>
                  <a:lnTo>
                    <a:pt x="2235" y="669"/>
                  </a:lnTo>
                  <a:lnTo>
                    <a:pt x="2226" y="667"/>
                  </a:lnTo>
                  <a:lnTo>
                    <a:pt x="2216" y="666"/>
                  </a:lnTo>
                  <a:lnTo>
                    <a:pt x="2215" y="666"/>
                  </a:lnTo>
                  <a:lnTo>
                    <a:pt x="2214" y="666"/>
                  </a:lnTo>
                  <a:lnTo>
                    <a:pt x="2214" y="666"/>
                  </a:lnTo>
                  <a:lnTo>
                    <a:pt x="2194" y="667"/>
                  </a:lnTo>
                  <a:lnTo>
                    <a:pt x="2174" y="669"/>
                  </a:lnTo>
                  <a:lnTo>
                    <a:pt x="2155" y="673"/>
                  </a:lnTo>
                  <a:lnTo>
                    <a:pt x="2137" y="680"/>
                  </a:lnTo>
                  <a:lnTo>
                    <a:pt x="2119" y="688"/>
                  </a:lnTo>
                  <a:lnTo>
                    <a:pt x="2103" y="698"/>
                  </a:lnTo>
                  <a:lnTo>
                    <a:pt x="2088" y="709"/>
                  </a:lnTo>
                  <a:lnTo>
                    <a:pt x="2073" y="722"/>
                  </a:lnTo>
                  <a:lnTo>
                    <a:pt x="2060" y="736"/>
                  </a:lnTo>
                  <a:lnTo>
                    <a:pt x="2049" y="750"/>
                  </a:lnTo>
                  <a:lnTo>
                    <a:pt x="2038" y="766"/>
                  </a:lnTo>
                  <a:lnTo>
                    <a:pt x="2030" y="784"/>
                  </a:lnTo>
                  <a:lnTo>
                    <a:pt x="2023" y="802"/>
                  </a:lnTo>
                  <a:lnTo>
                    <a:pt x="2017" y="820"/>
                  </a:lnTo>
                  <a:lnTo>
                    <a:pt x="2016" y="831"/>
                  </a:lnTo>
                  <a:lnTo>
                    <a:pt x="2014" y="840"/>
                  </a:lnTo>
                  <a:lnTo>
                    <a:pt x="2013" y="851"/>
                  </a:lnTo>
                  <a:lnTo>
                    <a:pt x="2013" y="860"/>
                  </a:lnTo>
                  <a:lnTo>
                    <a:pt x="2013" y="875"/>
                  </a:lnTo>
                  <a:lnTo>
                    <a:pt x="2015" y="891"/>
                  </a:lnTo>
                  <a:lnTo>
                    <a:pt x="2017" y="905"/>
                  </a:lnTo>
                  <a:lnTo>
                    <a:pt x="2020" y="919"/>
                  </a:lnTo>
                  <a:lnTo>
                    <a:pt x="2026" y="933"/>
                  </a:lnTo>
                  <a:lnTo>
                    <a:pt x="2031" y="947"/>
                  </a:lnTo>
                  <a:lnTo>
                    <a:pt x="2037" y="959"/>
                  </a:lnTo>
                  <a:lnTo>
                    <a:pt x="2045" y="972"/>
                  </a:lnTo>
                  <a:lnTo>
                    <a:pt x="2053" y="984"/>
                  </a:lnTo>
                  <a:lnTo>
                    <a:pt x="2063" y="994"/>
                  </a:lnTo>
                  <a:lnTo>
                    <a:pt x="2072" y="1005"/>
                  </a:lnTo>
                  <a:lnTo>
                    <a:pt x="2084" y="1015"/>
                  </a:lnTo>
                  <a:lnTo>
                    <a:pt x="2094" y="1024"/>
                  </a:lnTo>
                  <a:lnTo>
                    <a:pt x="2107" y="1032"/>
                  </a:lnTo>
                  <a:lnTo>
                    <a:pt x="2119" y="1040"/>
                  </a:lnTo>
                  <a:lnTo>
                    <a:pt x="2133" y="1046"/>
                  </a:lnTo>
                  <a:lnTo>
                    <a:pt x="2133" y="1046"/>
                  </a:lnTo>
                  <a:lnTo>
                    <a:pt x="2682" y="1251"/>
                  </a:lnTo>
                  <a:lnTo>
                    <a:pt x="2700" y="1260"/>
                  </a:lnTo>
                  <a:lnTo>
                    <a:pt x="2716" y="1272"/>
                  </a:lnTo>
                  <a:lnTo>
                    <a:pt x="2732" y="1285"/>
                  </a:lnTo>
                  <a:lnTo>
                    <a:pt x="2747" y="1298"/>
                  </a:lnTo>
                  <a:lnTo>
                    <a:pt x="2760" y="1313"/>
                  </a:lnTo>
                  <a:lnTo>
                    <a:pt x="2771" y="1330"/>
                  </a:lnTo>
                  <a:lnTo>
                    <a:pt x="2781" y="1348"/>
                  </a:lnTo>
                  <a:lnTo>
                    <a:pt x="2789" y="1366"/>
                  </a:lnTo>
                  <a:lnTo>
                    <a:pt x="2797" y="1386"/>
                  </a:lnTo>
                  <a:lnTo>
                    <a:pt x="2801" y="1407"/>
                  </a:lnTo>
                  <a:lnTo>
                    <a:pt x="2804" y="1427"/>
                  </a:lnTo>
                  <a:lnTo>
                    <a:pt x="2804" y="1448"/>
                  </a:lnTo>
                  <a:lnTo>
                    <a:pt x="2803" y="1468"/>
                  </a:lnTo>
                  <a:lnTo>
                    <a:pt x="2800" y="1490"/>
                  </a:lnTo>
                  <a:lnTo>
                    <a:pt x="2793" y="1510"/>
                  </a:lnTo>
                  <a:lnTo>
                    <a:pt x="2786" y="1529"/>
                  </a:lnTo>
                  <a:lnTo>
                    <a:pt x="2777" y="1548"/>
                  </a:lnTo>
                  <a:lnTo>
                    <a:pt x="2766" y="1566"/>
                  </a:lnTo>
                  <a:lnTo>
                    <a:pt x="2753" y="1582"/>
                  </a:lnTo>
                  <a:lnTo>
                    <a:pt x="2739" y="1597"/>
                  </a:lnTo>
                  <a:lnTo>
                    <a:pt x="2731" y="1604"/>
                  </a:lnTo>
                  <a:lnTo>
                    <a:pt x="2723" y="1611"/>
                  </a:lnTo>
                  <a:lnTo>
                    <a:pt x="2715" y="1617"/>
                  </a:lnTo>
                  <a:lnTo>
                    <a:pt x="2706" y="1623"/>
                  </a:lnTo>
                  <a:lnTo>
                    <a:pt x="2698" y="1628"/>
                  </a:lnTo>
                  <a:lnTo>
                    <a:pt x="2688" y="1633"/>
                  </a:lnTo>
                  <a:lnTo>
                    <a:pt x="2679" y="1637"/>
                  </a:lnTo>
                  <a:lnTo>
                    <a:pt x="2669" y="1642"/>
                  </a:lnTo>
                  <a:lnTo>
                    <a:pt x="2649" y="1648"/>
                  </a:lnTo>
                  <a:lnTo>
                    <a:pt x="2629" y="1653"/>
                  </a:lnTo>
                  <a:lnTo>
                    <a:pt x="2608" y="1655"/>
                  </a:lnTo>
                  <a:lnTo>
                    <a:pt x="2588" y="1656"/>
                  </a:lnTo>
                  <a:lnTo>
                    <a:pt x="2577" y="1655"/>
                  </a:lnTo>
                  <a:lnTo>
                    <a:pt x="2567" y="1654"/>
                  </a:lnTo>
                  <a:lnTo>
                    <a:pt x="2556" y="1653"/>
                  </a:lnTo>
                  <a:lnTo>
                    <a:pt x="2547" y="1651"/>
                  </a:lnTo>
                  <a:lnTo>
                    <a:pt x="2527" y="1646"/>
                  </a:lnTo>
                  <a:lnTo>
                    <a:pt x="2507" y="1638"/>
                  </a:lnTo>
                  <a:lnTo>
                    <a:pt x="2507" y="1640"/>
                  </a:lnTo>
                  <a:lnTo>
                    <a:pt x="2471" y="1617"/>
                  </a:lnTo>
                  <a:lnTo>
                    <a:pt x="2428" y="1591"/>
                  </a:lnTo>
                  <a:lnTo>
                    <a:pt x="2376" y="1559"/>
                  </a:lnTo>
                  <a:lnTo>
                    <a:pt x="2319" y="1523"/>
                  </a:lnTo>
                  <a:lnTo>
                    <a:pt x="2257" y="1485"/>
                  </a:lnTo>
                  <a:lnTo>
                    <a:pt x="2193" y="1445"/>
                  </a:lnTo>
                  <a:lnTo>
                    <a:pt x="2127" y="1404"/>
                  </a:lnTo>
                  <a:lnTo>
                    <a:pt x="2059" y="1363"/>
                  </a:lnTo>
                  <a:lnTo>
                    <a:pt x="1994" y="1323"/>
                  </a:lnTo>
                  <a:lnTo>
                    <a:pt x="1931" y="1284"/>
                  </a:lnTo>
                  <a:lnTo>
                    <a:pt x="1872" y="1247"/>
                  </a:lnTo>
                  <a:lnTo>
                    <a:pt x="1818" y="1214"/>
                  </a:lnTo>
                  <a:lnTo>
                    <a:pt x="1772" y="1184"/>
                  </a:lnTo>
                  <a:lnTo>
                    <a:pt x="1733" y="1160"/>
                  </a:lnTo>
                  <a:lnTo>
                    <a:pt x="1703" y="1142"/>
                  </a:lnTo>
                  <a:lnTo>
                    <a:pt x="1686" y="1132"/>
                  </a:lnTo>
                  <a:lnTo>
                    <a:pt x="1708" y="1098"/>
                  </a:lnTo>
                  <a:lnTo>
                    <a:pt x="1739" y="1048"/>
                  </a:lnTo>
                  <a:lnTo>
                    <a:pt x="1777" y="991"/>
                  </a:lnTo>
                  <a:lnTo>
                    <a:pt x="1816" y="930"/>
                  </a:lnTo>
                  <a:lnTo>
                    <a:pt x="1853" y="872"/>
                  </a:lnTo>
                  <a:lnTo>
                    <a:pt x="1885" y="823"/>
                  </a:lnTo>
                  <a:lnTo>
                    <a:pt x="1907" y="789"/>
                  </a:lnTo>
                  <a:lnTo>
                    <a:pt x="1914" y="777"/>
                  </a:lnTo>
                  <a:lnTo>
                    <a:pt x="1933" y="748"/>
                  </a:lnTo>
                  <a:lnTo>
                    <a:pt x="1949" y="720"/>
                  </a:lnTo>
                  <a:lnTo>
                    <a:pt x="1961" y="691"/>
                  </a:lnTo>
                  <a:lnTo>
                    <a:pt x="1973" y="663"/>
                  </a:lnTo>
                  <a:lnTo>
                    <a:pt x="1977" y="649"/>
                  </a:lnTo>
                  <a:lnTo>
                    <a:pt x="1981" y="635"/>
                  </a:lnTo>
                  <a:lnTo>
                    <a:pt x="1986" y="622"/>
                  </a:lnTo>
                  <a:lnTo>
                    <a:pt x="1988" y="608"/>
                  </a:lnTo>
                  <a:lnTo>
                    <a:pt x="1991" y="594"/>
                  </a:lnTo>
                  <a:lnTo>
                    <a:pt x="1992" y="580"/>
                  </a:lnTo>
                  <a:lnTo>
                    <a:pt x="1993" y="567"/>
                  </a:lnTo>
                  <a:lnTo>
                    <a:pt x="1994" y="553"/>
                  </a:lnTo>
                  <a:lnTo>
                    <a:pt x="1993" y="530"/>
                  </a:lnTo>
                  <a:lnTo>
                    <a:pt x="1991" y="507"/>
                  </a:lnTo>
                  <a:lnTo>
                    <a:pt x="1987" y="484"/>
                  </a:lnTo>
                  <a:lnTo>
                    <a:pt x="1981" y="462"/>
                  </a:lnTo>
                  <a:lnTo>
                    <a:pt x="1974" y="441"/>
                  </a:lnTo>
                  <a:lnTo>
                    <a:pt x="1966" y="420"/>
                  </a:lnTo>
                  <a:lnTo>
                    <a:pt x="1955" y="401"/>
                  </a:lnTo>
                  <a:lnTo>
                    <a:pt x="1945" y="383"/>
                  </a:lnTo>
                  <a:lnTo>
                    <a:pt x="1932" y="365"/>
                  </a:lnTo>
                  <a:lnTo>
                    <a:pt x="1919" y="349"/>
                  </a:lnTo>
                  <a:lnTo>
                    <a:pt x="1907" y="334"/>
                  </a:lnTo>
                  <a:lnTo>
                    <a:pt x="1893" y="319"/>
                  </a:lnTo>
                  <a:lnTo>
                    <a:pt x="1878" y="307"/>
                  </a:lnTo>
                  <a:lnTo>
                    <a:pt x="1865" y="294"/>
                  </a:lnTo>
                  <a:lnTo>
                    <a:pt x="1851" y="284"/>
                  </a:lnTo>
                  <a:lnTo>
                    <a:pt x="1837" y="273"/>
                  </a:lnTo>
                  <a:lnTo>
                    <a:pt x="1812" y="256"/>
                  </a:lnTo>
                  <a:lnTo>
                    <a:pt x="1789" y="242"/>
                  </a:lnTo>
                  <a:lnTo>
                    <a:pt x="1792" y="231"/>
                  </a:lnTo>
                  <a:lnTo>
                    <a:pt x="1794" y="221"/>
                  </a:lnTo>
                  <a:lnTo>
                    <a:pt x="1795" y="213"/>
                  </a:lnTo>
                  <a:lnTo>
                    <a:pt x="1796" y="205"/>
                  </a:lnTo>
                  <a:lnTo>
                    <a:pt x="1795" y="193"/>
                  </a:lnTo>
                  <a:lnTo>
                    <a:pt x="1794" y="180"/>
                  </a:lnTo>
                  <a:lnTo>
                    <a:pt x="1793" y="168"/>
                  </a:lnTo>
                  <a:lnTo>
                    <a:pt x="1790" y="158"/>
                  </a:lnTo>
                  <a:lnTo>
                    <a:pt x="1787" y="146"/>
                  </a:lnTo>
                  <a:lnTo>
                    <a:pt x="1782" y="136"/>
                  </a:lnTo>
                  <a:lnTo>
                    <a:pt x="1777" y="126"/>
                  </a:lnTo>
                  <a:lnTo>
                    <a:pt x="1771" y="116"/>
                  </a:lnTo>
                  <a:lnTo>
                    <a:pt x="1765" y="107"/>
                  </a:lnTo>
                  <a:lnTo>
                    <a:pt x="1758" y="99"/>
                  </a:lnTo>
                  <a:lnTo>
                    <a:pt x="1752" y="92"/>
                  </a:lnTo>
                  <a:lnTo>
                    <a:pt x="1745" y="86"/>
                  </a:lnTo>
                  <a:lnTo>
                    <a:pt x="1737" y="80"/>
                  </a:lnTo>
                  <a:lnTo>
                    <a:pt x="1730" y="76"/>
                  </a:lnTo>
                  <a:lnTo>
                    <a:pt x="1722" y="70"/>
                  </a:lnTo>
                  <a:lnTo>
                    <a:pt x="1714" y="67"/>
                  </a:lnTo>
                  <a:lnTo>
                    <a:pt x="1699" y="61"/>
                  </a:lnTo>
                  <a:lnTo>
                    <a:pt x="1683" y="55"/>
                  </a:lnTo>
                  <a:lnTo>
                    <a:pt x="1669" y="53"/>
                  </a:lnTo>
                  <a:lnTo>
                    <a:pt x="1655" y="51"/>
                  </a:lnTo>
                  <a:lnTo>
                    <a:pt x="1643" y="51"/>
                  </a:lnTo>
                  <a:lnTo>
                    <a:pt x="1634" y="51"/>
                  </a:lnTo>
                  <a:lnTo>
                    <a:pt x="1624" y="51"/>
                  </a:lnTo>
                  <a:lnTo>
                    <a:pt x="1615" y="52"/>
                  </a:lnTo>
                  <a:lnTo>
                    <a:pt x="1608" y="54"/>
                  </a:lnTo>
                  <a:lnTo>
                    <a:pt x="1600" y="57"/>
                  </a:lnTo>
                  <a:lnTo>
                    <a:pt x="1593" y="59"/>
                  </a:lnTo>
                  <a:lnTo>
                    <a:pt x="1587" y="62"/>
                  </a:lnTo>
                  <a:lnTo>
                    <a:pt x="1575" y="68"/>
                  </a:lnTo>
                  <a:lnTo>
                    <a:pt x="1565" y="76"/>
                  </a:lnTo>
                  <a:lnTo>
                    <a:pt x="1557" y="85"/>
                  </a:lnTo>
                  <a:lnTo>
                    <a:pt x="1550" y="94"/>
                  </a:lnTo>
                  <a:lnTo>
                    <a:pt x="1550" y="94"/>
                  </a:lnTo>
                  <a:lnTo>
                    <a:pt x="1515" y="85"/>
                  </a:lnTo>
                  <a:lnTo>
                    <a:pt x="1483" y="78"/>
                  </a:lnTo>
                  <a:lnTo>
                    <a:pt x="1455" y="70"/>
                  </a:lnTo>
                  <a:lnTo>
                    <a:pt x="1429" y="64"/>
                  </a:lnTo>
                  <a:lnTo>
                    <a:pt x="1406" y="59"/>
                  </a:lnTo>
                  <a:lnTo>
                    <a:pt x="1386" y="54"/>
                  </a:lnTo>
                  <a:lnTo>
                    <a:pt x="1369" y="51"/>
                  </a:lnTo>
                  <a:lnTo>
                    <a:pt x="1355" y="48"/>
                  </a:lnTo>
                  <a:lnTo>
                    <a:pt x="1337" y="45"/>
                  </a:lnTo>
                  <a:lnTo>
                    <a:pt x="1306" y="39"/>
                  </a:lnTo>
                  <a:lnTo>
                    <a:pt x="1272" y="32"/>
                  </a:lnTo>
                  <a:lnTo>
                    <a:pt x="1234" y="26"/>
                  </a:lnTo>
                  <a:lnTo>
                    <a:pt x="1195" y="20"/>
                  </a:lnTo>
                  <a:lnTo>
                    <a:pt x="1156" y="13"/>
                  </a:lnTo>
                  <a:lnTo>
                    <a:pt x="1120" y="8"/>
                  </a:lnTo>
                  <a:lnTo>
                    <a:pt x="1087" y="4"/>
                  </a:lnTo>
                  <a:lnTo>
                    <a:pt x="1060" y="2"/>
                  </a:lnTo>
                  <a:lnTo>
                    <a:pt x="1032" y="0"/>
                  </a:lnTo>
                  <a:lnTo>
                    <a:pt x="1026" y="9"/>
                  </a:lnTo>
                  <a:lnTo>
                    <a:pt x="1014" y="32"/>
                  </a:lnTo>
                  <a:lnTo>
                    <a:pt x="1000" y="62"/>
                  </a:lnTo>
                  <a:lnTo>
                    <a:pt x="987" y="87"/>
                  </a:lnTo>
                  <a:lnTo>
                    <a:pt x="982" y="101"/>
                  </a:lnTo>
                  <a:lnTo>
                    <a:pt x="977" y="116"/>
                  </a:lnTo>
                  <a:lnTo>
                    <a:pt x="971" y="134"/>
                  </a:lnTo>
                  <a:lnTo>
                    <a:pt x="962" y="157"/>
                  </a:lnTo>
                  <a:lnTo>
                    <a:pt x="958" y="170"/>
                  </a:lnTo>
                  <a:lnTo>
                    <a:pt x="955" y="181"/>
                  </a:lnTo>
                  <a:lnTo>
                    <a:pt x="952" y="190"/>
                  </a:lnTo>
                  <a:lnTo>
                    <a:pt x="949" y="195"/>
                  </a:lnTo>
                  <a:lnTo>
                    <a:pt x="999" y="209"/>
                  </a:lnTo>
                  <a:lnTo>
                    <a:pt x="999" y="209"/>
                  </a:lnTo>
                  <a:lnTo>
                    <a:pt x="1005" y="212"/>
                  </a:lnTo>
                  <a:lnTo>
                    <a:pt x="1012" y="215"/>
                  </a:lnTo>
                  <a:lnTo>
                    <a:pt x="1018" y="218"/>
                  </a:lnTo>
                  <a:lnTo>
                    <a:pt x="1023" y="222"/>
                  </a:lnTo>
                  <a:lnTo>
                    <a:pt x="1028" y="228"/>
                  </a:lnTo>
                  <a:lnTo>
                    <a:pt x="1033" y="233"/>
                  </a:lnTo>
                  <a:lnTo>
                    <a:pt x="1037" y="238"/>
                  </a:lnTo>
                  <a:lnTo>
                    <a:pt x="1041" y="243"/>
                  </a:lnTo>
                  <a:lnTo>
                    <a:pt x="1043" y="250"/>
                  </a:lnTo>
                  <a:lnTo>
                    <a:pt x="1045" y="256"/>
                  </a:lnTo>
                  <a:lnTo>
                    <a:pt x="1047" y="264"/>
                  </a:lnTo>
                  <a:lnTo>
                    <a:pt x="1048" y="270"/>
                  </a:lnTo>
                  <a:lnTo>
                    <a:pt x="1048" y="277"/>
                  </a:lnTo>
                  <a:lnTo>
                    <a:pt x="1048" y="284"/>
                  </a:lnTo>
                  <a:lnTo>
                    <a:pt x="1047" y="291"/>
                  </a:lnTo>
                  <a:lnTo>
                    <a:pt x="1045" y="298"/>
                  </a:lnTo>
                  <a:lnTo>
                    <a:pt x="1043" y="305"/>
                  </a:lnTo>
                  <a:lnTo>
                    <a:pt x="1040" y="311"/>
                  </a:lnTo>
                  <a:lnTo>
                    <a:pt x="1036" y="317"/>
                  </a:lnTo>
                  <a:lnTo>
                    <a:pt x="1032" y="323"/>
                  </a:lnTo>
                  <a:lnTo>
                    <a:pt x="1027" y="328"/>
                  </a:lnTo>
                  <a:lnTo>
                    <a:pt x="1022" y="332"/>
                  </a:lnTo>
                  <a:lnTo>
                    <a:pt x="1016" y="336"/>
                  </a:lnTo>
                  <a:lnTo>
                    <a:pt x="1011" y="340"/>
                  </a:lnTo>
                  <a:lnTo>
                    <a:pt x="1004" y="343"/>
                  </a:lnTo>
                  <a:lnTo>
                    <a:pt x="998" y="345"/>
                  </a:lnTo>
                  <a:lnTo>
                    <a:pt x="991" y="347"/>
                  </a:lnTo>
                  <a:lnTo>
                    <a:pt x="984" y="348"/>
                  </a:lnTo>
                  <a:lnTo>
                    <a:pt x="977" y="348"/>
                  </a:lnTo>
                  <a:lnTo>
                    <a:pt x="971" y="348"/>
                  </a:lnTo>
                  <a:lnTo>
                    <a:pt x="963" y="347"/>
                  </a:lnTo>
                  <a:lnTo>
                    <a:pt x="956" y="345"/>
                  </a:lnTo>
                  <a:lnTo>
                    <a:pt x="956" y="346"/>
                  </a:lnTo>
                  <a:lnTo>
                    <a:pt x="905" y="331"/>
                  </a:lnTo>
                  <a:lnTo>
                    <a:pt x="901" y="347"/>
                  </a:lnTo>
                  <a:lnTo>
                    <a:pt x="897" y="366"/>
                  </a:lnTo>
                  <a:lnTo>
                    <a:pt x="893" y="389"/>
                  </a:lnTo>
                  <a:lnTo>
                    <a:pt x="890" y="413"/>
                  </a:lnTo>
                  <a:lnTo>
                    <a:pt x="889" y="427"/>
                  </a:lnTo>
                  <a:lnTo>
                    <a:pt x="890" y="440"/>
                  </a:lnTo>
                  <a:lnTo>
                    <a:pt x="892" y="454"/>
                  </a:lnTo>
                  <a:lnTo>
                    <a:pt x="894" y="467"/>
                  </a:lnTo>
                  <a:lnTo>
                    <a:pt x="897" y="480"/>
                  </a:lnTo>
                  <a:lnTo>
                    <a:pt x="901" y="494"/>
                  </a:lnTo>
                  <a:lnTo>
                    <a:pt x="907" y="506"/>
                  </a:lnTo>
                  <a:lnTo>
                    <a:pt x="914" y="518"/>
                  </a:lnTo>
                  <a:lnTo>
                    <a:pt x="921" y="528"/>
                  </a:lnTo>
                  <a:lnTo>
                    <a:pt x="928" y="537"/>
                  </a:lnTo>
                  <a:lnTo>
                    <a:pt x="939" y="547"/>
                  </a:lnTo>
                  <a:lnTo>
                    <a:pt x="951" y="555"/>
                  </a:lnTo>
                  <a:lnTo>
                    <a:pt x="964" y="563"/>
                  </a:lnTo>
                  <a:lnTo>
                    <a:pt x="980" y="570"/>
                  </a:lnTo>
                  <a:lnTo>
                    <a:pt x="988" y="573"/>
                  </a:lnTo>
                  <a:lnTo>
                    <a:pt x="998" y="576"/>
                  </a:lnTo>
                  <a:lnTo>
                    <a:pt x="1007" y="578"/>
                  </a:lnTo>
                  <a:lnTo>
                    <a:pt x="1019" y="579"/>
                  </a:lnTo>
                  <a:lnTo>
                    <a:pt x="1055" y="585"/>
                  </a:lnTo>
                  <a:lnTo>
                    <a:pt x="1085" y="590"/>
                  </a:lnTo>
                  <a:lnTo>
                    <a:pt x="1099" y="594"/>
                  </a:lnTo>
                  <a:lnTo>
                    <a:pt x="1112" y="598"/>
                  </a:lnTo>
                  <a:lnTo>
                    <a:pt x="1124" y="603"/>
                  </a:lnTo>
                  <a:lnTo>
                    <a:pt x="1136" y="608"/>
                  </a:lnTo>
                  <a:lnTo>
                    <a:pt x="1143" y="614"/>
                  </a:lnTo>
                  <a:lnTo>
                    <a:pt x="1150" y="622"/>
                  </a:lnTo>
                  <a:lnTo>
                    <a:pt x="1156" y="630"/>
                  </a:lnTo>
                  <a:lnTo>
                    <a:pt x="1161" y="639"/>
                  </a:lnTo>
                  <a:lnTo>
                    <a:pt x="1165" y="650"/>
                  </a:lnTo>
                  <a:lnTo>
                    <a:pt x="1170" y="662"/>
                  </a:lnTo>
                  <a:lnTo>
                    <a:pt x="1172" y="672"/>
                  </a:lnTo>
                  <a:lnTo>
                    <a:pt x="1175" y="682"/>
                  </a:lnTo>
                  <a:lnTo>
                    <a:pt x="1158" y="708"/>
                  </a:lnTo>
                  <a:lnTo>
                    <a:pt x="1141" y="735"/>
                  </a:lnTo>
                  <a:lnTo>
                    <a:pt x="1124" y="760"/>
                  </a:lnTo>
                  <a:lnTo>
                    <a:pt x="1107" y="786"/>
                  </a:lnTo>
                  <a:lnTo>
                    <a:pt x="761" y="560"/>
                  </a:lnTo>
                  <a:lnTo>
                    <a:pt x="762" y="552"/>
                  </a:lnTo>
                  <a:lnTo>
                    <a:pt x="762" y="542"/>
                  </a:lnTo>
                  <a:lnTo>
                    <a:pt x="761" y="521"/>
                  </a:lnTo>
                  <a:lnTo>
                    <a:pt x="759" y="501"/>
                  </a:lnTo>
                  <a:lnTo>
                    <a:pt x="754" y="481"/>
                  </a:lnTo>
                  <a:lnTo>
                    <a:pt x="747" y="461"/>
                  </a:lnTo>
                  <a:lnTo>
                    <a:pt x="739" y="443"/>
                  </a:lnTo>
                  <a:lnTo>
                    <a:pt x="728" y="426"/>
                  </a:lnTo>
                  <a:lnTo>
                    <a:pt x="717" y="409"/>
                  </a:lnTo>
                  <a:lnTo>
                    <a:pt x="704" y="394"/>
                  </a:lnTo>
                  <a:lnTo>
                    <a:pt x="689" y="381"/>
                  </a:lnTo>
                  <a:lnTo>
                    <a:pt x="674" y="368"/>
                  </a:lnTo>
                  <a:lnTo>
                    <a:pt x="657" y="358"/>
                  </a:lnTo>
                  <a:lnTo>
                    <a:pt x="639" y="349"/>
                  </a:lnTo>
                  <a:lnTo>
                    <a:pt x="620" y="342"/>
                  </a:lnTo>
                  <a:lnTo>
                    <a:pt x="600" y="336"/>
                  </a:lnTo>
                  <a:lnTo>
                    <a:pt x="580" y="332"/>
                  </a:lnTo>
                  <a:lnTo>
                    <a:pt x="559" y="331"/>
                  </a:lnTo>
                  <a:lnTo>
                    <a:pt x="542" y="331"/>
                  </a:lnTo>
                  <a:lnTo>
                    <a:pt x="525" y="333"/>
                  </a:lnTo>
                  <a:lnTo>
                    <a:pt x="509" y="336"/>
                  </a:lnTo>
                  <a:lnTo>
                    <a:pt x="493" y="341"/>
                  </a:lnTo>
                  <a:lnTo>
                    <a:pt x="479" y="346"/>
                  </a:lnTo>
                  <a:lnTo>
                    <a:pt x="464" y="352"/>
                  </a:lnTo>
                  <a:lnTo>
                    <a:pt x="450" y="360"/>
                  </a:lnTo>
                  <a:lnTo>
                    <a:pt x="437" y="368"/>
                  </a:lnTo>
                  <a:lnTo>
                    <a:pt x="424" y="378"/>
                  </a:lnTo>
                  <a:lnTo>
                    <a:pt x="412" y="388"/>
                  </a:lnTo>
                  <a:lnTo>
                    <a:pt x="401" y="400"/>
                  </a:lnTo>
                  <a:lnTo>
                    <a:pt x="390" y="411"/>
                  </a:lnTo>
                  <a:lnTo>
                    <a:pt x="381" y="425"/>
                  </a:lnTo>
                  <a:lnTo>
                    <a:pt x="372" y="439"/>
                  </a:lnTo>
                  <a:lnTo>
                    <a:pt x="365" y="454"/>
                  </a:lnTo>
                  <a:lnTo>
                    <a:pt x="359" y="468"/>
                  </a:lnTo>
                  <a:lnTo>
                    <a:pt x="354" y="485"/>
                  </a:lnTo>
                  <a:lnTo>
                    <a:pt x="350" y="501"/>
                  </a:lnTo>
                  <a:lnTo>
                    <a:pt x="348" y="518"/>
                  </a:lnTo>
                  <a:lnTo>
                    <a:pt x="347" y="535"/>
                  </a:lnTo>
                  <a:lnTo>
                    <a:pt x="348" y="535"/>
                  </a:lnTo>
                  <a:lnTo>
                    <a:pt x="348" y="536"/>
                  </a:lnTo>
                  <a:lnTo>
                    <a:pt x="619" y="812"/>
                  </a:lnTo>
                  <a:lnTo>
                    <a:pt x="588" y="803"/>
                  </a:lnTo>
                  <a:lnTo>
                    <a:pt x="559" y="796"/>
                  </a:lnTo>
                  <a:lnTo>
                    <a:pt x="529" y="788"/>
                  </a:lnTo>
                  <a:lnTo>
                    <a:pt x="502" y="781"/>
                  </a:lnTo>
                  <a:lnTo>
                    <a:pt x="476" y="775"/>
                  </a:lnTo>
                  <a:lnTo>
                    <a:pt x="451" y="767"/>
                  </a:lnTo>
                  <a:lnTo>
                    <a:pt x="428" y="762"/>
                  </a:lnTo>
                  <a:lnTo>
                    <a:pt x="407" y="757"/>
                  </a:lnTo>
                  <a:lnTo>
                    <a:pt x="403" y="740"/>
                  </a:lnTo>
                  <a:lnTo>
                    <a:pt x="397" y="724"/>
                  </a:lnTo>
                  <a:lnTo>
                    <a:pt x="389" y="709"/>
                  </a:lnTo>
                  <a:lnTo>
                    <a:pt x="381" y="694"/>
                  </a:lnTo>
                  <a:lnTo>
                    <a:pt x="371" y="681"/>
                  </a:lnTo>
                  <a:lnTo>
                    <a:pt x="361" y="668"/>
                  </a:lnTo>
                  <a:lnTo>
                    <a:pt x="349" y="656"/>
                  </a:lnTo>
                  <a:lnTo>
                    <a:pt x="337" y="646"/>
                  </a:lnTo>
                  <a:lnTo>
                    <a:pt x="323" y="635"/>
                  </a:lnTo>
                  <a:lnTo>
                    <a:pt x="309" y="627"/>
                  </a:lnTo>
                  <a:lnTo>
                    <a:pt x="294" y="618"/>
                  </a:lnTo>
                  <a:lnTo>
                    <a:pt x="279" y="612"/>
                  </a:lnTo>
                  <a:lnTo>
                    <a:pt x="262" y="607"/>
                  </a:lnTo>
                  <a:lnTo>
                    <a:pt x="245" y="603"/>
                  </a:lnTo>
                  <a:lnTo>
                    <a:pt x="228" y="600"/>
                  </a:lnTo>
                  <a:lnTo>
                    <a:pt x="210" y="599"/>
                  </a:lnTo>
                  <a:lnTo>
                    <a:pt x="193" y="599"/>
                  </a:lnTo>
                  <a:lnTo>
                    <a:pt x="178" y="601"/>
                  </a:lnTo>
                  <a:lnTo>
                    <a:pt x="162" y="605"/>
                  </a:lnTo>
                  <a:lnTo>
                    <a:pt x="146" y="609"/>
                  </a:lnTo>
                  <a:lnTo>
                    <a:pt x="131" y="614"/>
                  </a:lnTo>
                  <a:lnTo>
                    <a:pt x="116" y="620"/>
                  </a:lnTo>
                  <a:lnTo>
                    <a:pt x="102" y="628"/>
                  </a:lnTo>
                  <a:lnTo>
                    <a:pt x="89" y="636"/>
                  </a:lnTo>
                  <a:lnTo>
                    <a:pt x="75" y="646"/>
                  </a:lnTo>
                  <a:lnTo>
                    <a:pt x="64" y="656"/>
                  </a:lnTo>
                  <a:lnTo>
                    <a:pt x="53" y="668"/>
                  </a:lnTo>
                  <a:lnTo>
                    <a:pt x="43" y="680"/>
                  </a:lnTo>
                  <a:lnTo>
                    <a:pt x="33" y="693"/>
                  </a:lnTo>
                  <a:lnTo>
                    <a:pt x="25" y="707"/>
                  </a:lnTo>
                  <a:lnTo>
                    <a:pt x="17" y="722"/>
                  </a:lnTo>
                  <a:lnTo>
                    <a:pt x="11" y="738"/>
                  </a:lnTo>
                  <a:lnTo>
                    <a:pt x="6" y="754"/>
                  </a:lnTo>
                  <a:lnTo>
                    <a:pt x="3" y="770"/>
                  </a:lnTo>
                  <a:lnTo>
                    <a:pt x="1" y="786"/>
                  </a:lnTo>
                  <a:lnTo>
                    <a:pt x="0" y="803"/>
                  </a:lnTo>
                  <a:lnTo>
                    <a:pt x="0" y="820"/>
                  </a:lnTo>
                  <a:lnTo>
                    <a:pt x="2" y="838"/>
                  </a:lnTo>
                  <a:lnTo>
                    <a:pt x="5" y="854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83" y="1298"/>
                  </a:lnTo>
                  <a:lnTo>
                    <a:pt x="883" y="1306"/>
                  </a:lnTo>
                  <a:lnTo>
                    <a:pt x="884" y="1313"/>
                  </a:lnTo>
                  <a:lnTo>
                    <a:pt x="886" y="1331"/>
                  </a:lnTo>
                  <a:lnTo>
                    <a:pt x="889" y="1349"/>
                  </a:lnTo>
                  <a:lnTo>
                    <a:pt x="893" y="1365"/>
                  </a:lnTo>
                  <a:lnTo>
                    <a:pt x="897" y="1381"/>
                  </a:lnTo>
                  <a:lnTo>
                    <a:pt x="901" y="1396"/>
                  </a:lnTo>
                  <a:lnTo>
                    <a:pt x="906" y="1409"/>
                  </a:lnTo>
                  <a:lnTo>
                    <a:pt x="913" y="1422"/>
                  </a:lnTo>
                  <a:lnTo>
                    <a:pt x="920" y="1436"/>
                  </a:lnTo>
                  <a:lnTo>
                    <a:pt x="927" y="1447"/>
                  </a:lnTo>
                  <a:lnTo>
                    <a:pt x="936" y="1460"/>
                  </a:lnTo>
                  <a:lnTo>
                    <a:pt x="945" y="1472"/>
                  </a:lnTo>
                  <a:lnTo>
                    <a:pt x="956" y="1484"/>
                  </a:lnTo>
                  <a:lnTo>
                    <a:pt x="967" y="1496"/>
                  </a:lnTo>
                  <a:lnTo>
                    <a:pt x="980" y="1508"/>
                  </a:lnTo>
                  <a:lnTo>
                    <a:pt x="994" y="1520"/>
                  </a:lnTo>
                  <a:lnTo>
                    <a:pt x="1008" y="1532"/>
                  </a:lnTo>
                  <a:lnTo>
                    <a:pt x="1023" y="1543"/>
                  </a:lnTo>
                  <a:lnTo>
                    <a:pt x="1038" y="1554"/>
                  </a:lnTo>
                  <a:lnTo>
                    <a:pt x="1053" y="1563"/>
                  </a:lnTo>
                  <a:lnTo>
                    <a:pt x="1068" y="1572"/>
                  </a:lnTo>
                  <a:lnTo>
                    <a:pt x="1098" y="1587"/>
                  </a:lnTo>
                  <a:lnTo>
                    <a:pt x="1125" y="1598"/>
                  </a:lnTo>
                  <a:lnTo>
                    <a:pt x="1151" y="1608"/>
                  </a:lnTo>
                  <a:lnTo>
                    <a:pt x="1172" y="1614"/>
                  </a:lnTo>
                  <a:lnTo>
                    <a:pt x="1186" y="1618"/>
                  </a:lnTo>
                  <a:lnTo>
                    <a:pt x="1196" y="1620"/>
                  </a:lnTo>
                  <a:lnTo>
                    <a:pt x="1211" y="1625"/>
                  </a:lnTo>
                  <a:lnTo>
                    <a:pt x="1252" y="1636"/>
                  </a:lnTo>
                  <a:lnTo>
                    <a:pt x="1313" y="1653"/>
                  </a:lnTo>
                  <a:lnTo>
                    <a:pt x="1390" y="1675"/>
                  </a:lnTo>
                  <a:lnTo>
                    <a:pt x="1477" y="1700"/>
                  </a:lnTo>
                  <a:lnTo>
                    <a:pt x="1570" y="1725"/>
                  </a:lnTo>
                  <a:lnTo>
                    <a:pt x="1662" y="1751"/>
                  </a:lnTo>
                  <a:lnTo>
                    <a:pt x="1751" y="1776"/>
                  </a:lnTo>
                  <a:lnTo>
                    <a:pt x="1731" y="1793"/>
                  </a:lnTo>
                  <a:lnTo>
                    <a:pt x="1713" y="1810"/>
                  </a:lnTo>
                  <a:lnTo>
                    <a:pt x="1695" y="1827"/>
                  </a:lnTo>
                  <a:lnTo>
                    <a:pt x="1679" y="1846"/>
                  </a:lnTo>
                  <a:lnTo>
                    <a:pt x="1664" y="1867"/>
                  </a:lnTo>
                  <a:lnTo>
                    <a:pt x="1650" y="1888"/>
                  </a:lnTo>
                  <a:lnTo>
                    <a:pt x="1637" y="1910"/>
                  </a:lnTo>
                  <a:lnTo>
                    <a:pt x="1624" y="1933"/>
                  </a:lnTo>
                  <a:lnTo>
                    <a:pt x="1611" y="1931"/>
                  </a:lnTo>
                  <a:lnTo>
                    <a:pt x="1594" y="1928"/>
                  </a:lnTo>
                  <a:lnTo>
                    <a:pt x="1574" y="1923"/>
                  </a:lnTo>
                  <a:lnTo>
                    <a:pt x="1553" y="1918"/>
                  </a:lnTo>
                  <a:lnTo>
                    <a:pt x="1530" y="1913"/>
                  </a:lnTo>
                  <a:lnTo>
                    <a:pt x="1505" y="1907"/>
                  </a:lnTo>
                  <a:lnTo>
                    <a:pt x="1481" y="1901"/>
                  </a:lnTo>
                  <a:lnTo>
                    <a:pt x="1458" y="1896"/>
                  </a:lnTo>
                  <a:lnTo>
                    <a:pt x="1454" y="1877"/>
                  </a:lnTo>
                  <a:lnTo>
                    <a:pt x="1448" y="1859"/>
                  </a:lnTo>
                  <a:lnTo>
                    <a:pt x="1440" y="1842"/>
                  </a:lnTo>
                  <a:lnTo>
                    <a:pt x="1430" y="1825"/>
                  </a:lnTo>
                  <a:lnTo>
                    <a:pt x="1418" y="1811"/>
                  </a:lnTo>
                  <a:lnTo>
                    <a:pt x="1405" y="1796"/>
                  </a:lnTo>
                  <a:lnTo>
                    <a:pt x="1398" y="1789"/>
                  </a:lnTo>
                  <a:lnTo>
                    <a:pt x="1391" y="1783"/>
                  </a:lnTo>
                  <a:lnTo>
                    <a:pt x="1382" y="1778"/>
                  </a:lnTo>
                  <a:lnTo>
                    <a:pt x="1374" y="1773"/>
                  </a:lnTo>
                  <a:lnTo>
                    <a:pt x="1358" y="1764"/>
                  </a:lnTo>
                  <a:lnTo>
                    <a:pt x="1341" y="1758"/>
                  </a:lnTo>
                  <a:lnTo>
                    <a:pt x="1324" y="1752"/>
                  </a:lnTo>
                  <a:lnTo>
                    <a:pt x="1307" y="1749"/>
                  </a:lnTo>
                  <a:lnTo>
                    <a:pt x="1291" y="1748"/>
                  </a:lnTo>
                  <a:lnTo>
                    <a:pt x="1274" y="1748"/>
                  </a:lnTo>
                  <a:lnTo>
                    <a:pt x="1257" y="1750"/>
                  </a:lnTo>
                  <a:lnTo>
                    <a:pt x="1240" y="1754"/>
                  </a:lnTo>
                  <a:lnTo>
                    <a:pt x="1224" y="1759"/>
                  </a:lnTo>
                  <a:lnTo>
                    <a:pt x="1209" y="1765"/>
                  </a:lnTo>
                  <a:lnTo>
                    <a:pt x="1194" y="1774"/>
                  </a:lnTo>
                  <a:lnTo>
                    <a:pt x="1179" y="1783"/>
                  </a:lnTo>
                  <a:lnTo>
                    <a:pt x="1165" y="1794"/>
                  </a:lnTo>
                  <a:lnTo>
                    <a:pt x="1154" y="1806"/>
                  </a:lnTo>
                  <a:lnTo>
                    <a:pt x="1142" y="1820"/>
                  </a:lnTo>
                  <a:lnTo>
                    <a:pt x="1133" y="1835"/>
                  </a:lnTo>
                  <a:lnTo>
                    <a:pt x="1127" y="1844"/>
                  </a:lnTo>
                  <a:lnTo>
                    <a:pt x="1123" y="1853"/>
                  </a:lnTo>
                  <a:lnTo>
                    <a:pt x="1119" y="1862"/>
                  </a:lnTo>
                  <a:lnTo>
                    <a:pt x="1116" y="1872"/>
                  </a:lnTo>
                  <a:lnTo>
                    <a:pt x="1113" y="1881"/>
                  </a:lnTo>
                  <a:lnTo>
                    <a:pt x="1111" y="1891"/>
                  </a:lnTo>
                  <a:lnTo>
                    <a:pt x="1110" y="1900"/>
                  </a:lnTo>
                  <a:lnTo>
                    <a:pt x="1108" y="1911"/>
                  </a:lnTo>
                  <a:lnTo>
                    <a:pt x="1107" y="1920"/>
                  </a:lnTo>
                  <a:lnTo>
                    <a:pt x="1107" y="1930"/>
                  </a:lnTo>
                  <a:lnTo>
                    <a:pt x="1108" y="1940"/>
                  </a:lnTo>
                  <a:lnTo>
                    <a:pt x="1110" y="1950"/>
                  </a:lnTo>
                  <a:lnTo>
                    <a:pt x="1111" y="1959"/>
                  </a:lnTo>
                  <a:lnTo>
                    <a:pt x="1113" y="1970"/>
                  </a:lnTo>
                  <a:lnTo>
                    <a:pt x="1116" y="1980"/>
                  </a:lnTo>
                  <a:lnTo>
                    <a:pt x="1119" y="1989"/>
                  </a:lnTo>
                  <a:lnTo>
                    <a:pt x="1122" y="1988"/>
                  </a:lnTo>
                  <a:lnTo>
                    <a:pt x="1731" y="2368"/>
                  </a:lnTo>
                  <a:lnTo>
                    <a:pt x="1751" y="2315"/>
                  </a:lnTo>
                  <a:lnTo>
                    <a:pt x="1753" y="2310"/>
                  </a:lnTo>
                  <a:lnTo>
                    <a:pt x="1758" y="2297"/>
                  </a:lnTo>
                  <a:lnTo>
                    <a:pt x="1769" y="2278"/>
                  </a:lnTo>
                  <a:lnTo>
                    <a:pt x="1783" y="2254"/>
                  </a:lnTo>
                  <a:lnTo>
                    <a:pt x="1792" y="2241"/>
                  </a:lnTo>
                  <a:lnTo>
                    <a:pt x="1801" y="2228"/>
                  </a:lnTo>
                  <a:lnTo>
                    <a:pt x="1813" y="2214"/>
                  </a:lnTo>
                  <a:lnTo>
                    <a:pt x="1826" y="2200"/>
                  </a:lnTo>
                  <a:lnTo>
                    <a:pt x="1838" y="2185"/>
                  </a:lnTo>
                  <a:lnTo>
                    <a:pt x="1853" y="2172"/>
                  </a:lnTo>
                  <a:lnTo>
                    <a:pt x="1869" y="2159"/>
                  </a:lnTo>
                  <a:lnTo>
                    <a:pt x="1887" y="2146"/>
                  </a:lnTo>
                  <a:lnTo>
                    <a:pt x="1888" y="2174"/>
                  </a:lnTo>
                  <a:lnTo>
                    <a:pt x="1890" y="2202"/>
                  </a:lnTo>
                  <a:lnTo>
                    <a:pt x="1893" y="2229"/>
                  </a:lnTo>
                  <a:lnTo>
                    <a:pt x="1897" y="2256"/>
                  </a:lnTo>
                  <a:lnTo>
                    <a:pt x="1905" y="2289"/>
                  </a:lnTo>
                  <a:lnTo>
                    <a:pt x="1913" y="2321"/>
                  </a:lnTo>
                  <a:lnTo>
                    <a:pt x="1925" y="2351"/>
                  </a:lnTo>
                  <a:lnTo>
                    <a:pt x="1937" y="2382"/>
                  </a:lnTo>
                  <a:lnTo>
                    <a:pt x="1952" y="2411"/>
                  </a:lnTo>
                  <a:lnTo>
                    <a:pt x="1968" y="2440"/>
                  </a:lnTo>
                  <a:lnTo>
                    <a:pt x="1986" y="2468"/>
                  </a:lnTo>
                  <a:lnTo>
                    <a:pt x="2007" y="2496"/>
                  </a:lnTo>
                  <a:lnTo>
                    <a:pt x="2028" y="2523"/>
                  </a:lnTo>
                  <a:lnTo>
                    <a:pt x="2052" y="2550"/>
                  </a:lnTo>
                  <a:lnTo>
                    <a:pt x="2077" y="2575"/>
                  </a:lnTo>
                  <a:lnTo>
                    <a:pt x="2105" y="2599"/>
                  </a:lnTo>
                  <a:lnTo>
                    <a:pt x="2133" y="2624"/>
                  </a:lnTo>
                  <a:lnTo>
                    <a:pt x="2164" y="2647"/>
                  </a:lnTo>
                  <a:lnTo>
                    <a:pt x="2196" y="2669"/>
                  </a:lnTo>
                  <a:lnTo>
                    <a:pt x="2231" y="2691"/>
                  </a:lnTo>
                  <a:lnTo>
                    <a:pt x="2234" y="2703"/>
                  </a:lnTo>
                  <a:lnTo>
                    <a:pt x="2238" y="2721"/>
                  </a:lnTo>
                  <a:lnTo>
                    <a:pt x="2244" y="2744"/>
                  </a:lnTo>
                  <a:lnTo>
                    <a:pt x="2251" y="2770"/>
                  </a:lnTo>
                  <a:lnTo>
                    <a:pt x="2258" y="2798"/>
                  </a:lnTo>
                  <a:lnTo>
                    <a:pt x="2265" y="2828"/>
                  </a:lnTo>
                  <a:lnTo>
                    <a:pt x="2272" y="2856"/>
                  </a:lnTo>
                  <a:lnTo>
                    <a:pt x="2279" y="2881"/>
                  </a:lnTo>
                  <a:lnTo>
                    <a:pt x="2268" y="2896"/>
                  </a:lnTo>
                  <a:lnTo>
                    <a:pt x="2258" y="2912"/>
                  </a:lnTo>
                  <a:lnTo>
                    <a:pt x="2250" y="2928"/>
                  </a:lnTo>
                  <a:lnTo>
                    <a:pt x="2243" y="2945"/>
                  </a:lnTo>
                  <a:lnTo>
                    <a:pt x="2237" y="2961"/>
                  </a:lnTo>
                  <a:lnTo>
                    <a:pt x="2234" y="2977"/>
                  </a:lnTo>
                  <a:lnTo>
                    <a:pt x="2232" y="2994"/>
                  </a:lnTo>
                  <a:lnTo>
                    <a:pt x="2231" y="3011"/>
                  </a:lnTo>
                  <a:lnTo>
                    <a:pt x="2231" y="3022"/>
                  </a:lnTo>
                  <a:lnTo>
                    <a:pt x="2231" y="3032"/>
                  </a:lnTo>
                  <a:lnTo>
                    <a:pt x="2232" y="3043"/>
                  </a:lnTo>
                  <a:lnTo>
                    <a:pt x="2234" y="3053"/>
                  </a:lnTo>
                  <a:lnTo>
                    <a:pt x="2236" y="3063"/>
                  </a:lnTo>
                  <a:lnTo>
                    <a:pt x="2239" y="3074"/>
                  </a:lnTo>
                  <a:lnTo>
                    <a:pt x="2242" y="3083"/>
                  </a:lnTo>
                  <a:lnTo>
                    <a:pt x="2246" y="3093"/>
                  </a:lnTo>
                  <a:lnTo>
                    <a:pt x="2254" y="3111"/>
                  </a:lnTo>
                  <a:lnTo>
                    <a:pt x="2264" y="3128"/>
                  </a:lnTo>
                  <a:lnTo>
                    <a:pt x="2275" y="3144"/>
                  </a:lnTo>
                  <a:lnTo>
                    <a:pt x="2289" y="3159"/>
                  </a:lnTo>
                  <a:lnTo>
                    <a:pt x="2304" y="3173"/>
                  </a:lnTo>
                  <a:lnTo>
                    <a:pt x="2319" y="3185"/>
                  </a:lnTo>
                  <a:lnTo>
                    <a:pt x="2336" y="3196"/>
                  </a:lnTo>
                  <a:lnTo>
                    <a:pt x="2354" y="3206"/>
                  </a:lnTo>
                  <a:lnTo>
                    <a:pt x="2364" y="3209"/>
                  </a:lnTo>
                  <a:lnTo>
                    <a:pt x="2373" y="3213"/>
                  </a:lnTo>
                  <a:lnTo>
                    <a:pt x="2383" y="3215"/>
                  </a:lnTo>
                  <a:lnTo>
                    <a:pt x="2393" y="3218"/>
                  </a:lnTo>
                  <a:lnTo>
                    <a:pt x="2403" y="3220"/>
                  </a:lnTo>
                  <a:lnTo>
                    <a:pt x="2413" y="3221"/>
                  </a:lnTo>
                  <a:lnTo>
                    <a:pt x="2424" y="3222"/>
                  </a:lnTo>
                  <a:lnTo>
                    <a:pt x="2434" y="3222"/>
                  </a:lnTo>
                  <a:lnTo>
                    <a:pt x="2449" y="3222"/>
                  </a:lnTo>
                  <a:lnTo>
                    <a:pt x="2464" y="3221"/>
                  </a:lnTo>
                  <a:lnTo>
                    <a:pt x="2478" y="3219"/>
                  </a:lnTo>
                  <a:lnTo>
                    <a:pt x="2493" y="3215"/>
                  </a:lnTo>
                  <a:lnTo>
                    <a:pt x="2506" y="3211"/>
                  </a:lnTo>
                  <a:lnTo>
                    <a:pt x="2523" y="3203"/>
                  </a:lnTo>
                  <a:lnTo>
                    <a:pt x="2540" y="3196"/>
                  </a:lnTo>
                  <a:lnTo>
                    <a:pt x="2551" y="3188"/>
                  </a:lnTo>
                  <a:lnTo>
                    <a:pt x="2551" y="3187"/>
                  </a:lnTo>
                  <a:lnTo>
                    <a:pt x="2551" y="3187"/>
                  </a:lnTo>
                  <a:lnTo>
                    <a:pt x="2583" y="2510"/>
                  </a:lnTo>
                  <a:lnTo>
                    <a:pt x="2566" y="2495"/>
                  </a:lnTo>
                  <a:lnTo>
                    <a:pt x="2540" y="2471"/>
                  </a:lnTo>
                  <a:lnTo>
                    <a:pt x="2514" y="2446"/>
                  </a:lnTo>
                  <a:lnTo>
                    <a:pt x="2492" y="2422"/>
                  </a:lnTo>
                  <a:lnTo>
                    <a:pt x="2471" y="2398"/>
                  </a:lnTo>
                  <a:lnTo>
                    <a:pt x="2451" y="2372"/>
                  </a:lnTo>
                  <a:lnTo>
                    <a:pt x="2434" y="2348"/>
                  </a:lnTo>
                  <a:lnTo>
                    <a:pt x="2418" y="2324"/>
                  </a:lnTo>
                  <a:lnTo>
                    <a:pt x="2404" y="2298"/>
                  </a:lnTo>
                  <a:lnTo>
                    <a:pt x="2391" y="2274"/>
                  </a:lnTo>
                  <a:lnTo>
                    <a:pt x="2381" y="2249"/>
                  </a:lnTo>
                  <a:lnTo>
                    <a:pt x="2372" y="2223"/>
                  </a:lnTo>
                  <a:lnTo>
                    <a:pt x="2365" y="2198"/>
                  </a:lnTo>
                  <a:lnTo>
                    <a:pt x="2358" y="2173"/>
                  </a:lnTo>
                  <a:lnTo>
                    <a:pt x="2355" y="2146"/>
                  </a:lnTo>
                  <a:lnTo>
                    <a:pt x="2353" y="2121"/>
                  </a:lnTo>
                  <a:lnTo>
                    <a:pt x="2352" y="2095"/>
                  </a:lnTo>
                  <a:lnTo>
                    <a:pt x="2352" y="2094"/>
                  </a:lnTo>
                  <a:lnTo>
                    <a:pt x="2352" y="2091"/>
                  </a:lnTo>
                  <a:lnTo>
                    <a:pt x="2353" y="2070"/>
                  </a:lnTo>
                  <a:lnTo>
                    <a:pt x="2355" y="2049"/>
                  </a:lnTo>
                  <a:lnTo>
                    <a:pt x="2358" y="2028"/>
                  </a:lnTo>
                  <a:lnTo>
                    <a:pt x="2363" y="2007"/>
                  </a:lnTo>
                  <a:lnTo>
                    <a:pt x="2367" y="1986"/>
                  </a:lnTo>
                  <a:lnTo>
                    <a:pt x="2373" y="1964"/>
                  </a:lnTo>
                  <a:lnTo>
                    <a:pt x="2381" y="1942"/>
                  </a:lnTo>
                  <a:lnTo>
                    <a:pt x="2389" y="1919"/>
                  </a:lnTo>
                  <a:lnTo>
                    <a:pt x="2398" y="1897"/>
                  </a:lnTo>
                  <a:lnTo>
                    <a:pt x="2409" y="1874"/>
                  </a:lnTo>
                  <a:lnTo>
                    <a:pt x="2421" y="1851"/>
                  </a:lnTo>
                  <a:lnTo>
                    <a:pt x="2434" y="1827"/>
                  </a:lnTo>
                  <a:lnTo>
                    <a:pt x="2448" y="1804"/>
                  </a:lnTo>
                  <a:lnTo>
                    <a:pt x="2463" y="1780"/>
                  </a:lnTo>
                  <a:lnTo>
                    <a:pt x="2478" y="1756"/>
                  </a:lnTo>
                  <a:lnTo>
                    <a:pt x="2496" y="1731"/>
                  </a:lnTo>
                  <a:lnTo>
                    <a:pt x="2509" y="1736"/>
                  </a:lnTo>
                  <a:lnTo>
                    <a:pt x="2522" y="1739"/>
                  </a:lnTo>
                  <a:lnTo>
                    <a:pt x="2534" y="1742"/>
                  </a:lnTo>
                  <a:lnTo>
                    <a:pt x="2547" y="1744"/>
                  </a:lnTo>
                  <a:lnTo>
                    <a:pt x="2560" y="1746"/>
                  </a:lnTo>
                  <a:lnTo>
                    <a:pt x="2573" y="1747"/>
                  </a:lnTo>
                  <a:lnTo>
                    <a:pt x="2586" y="1747"/>
                  </a:lnTo>
                  <a:lnTo>
                    <a:pt x="2600" y="1747"/>
                  </a:lnTo>
                  <a:lnTo>
                    <a:pt x="2612" y="1747"/>
                  </a:lnTo>
                  <a:lnTo>
                    <a:pt x="2625" y="1746"/>
                  </a:lnTo>
                  <a:lnTo>
                    <a:pt x="2639" y="1744"/>
                  </a:lnTo>
                  <a:lnTo>
                    <a:pt x="2651" y="1742"/>
                  </a:lnTo>
                  <a:lnTo>
                    <a:pt x="2664" y="1739"/>
                  </a:lnTo>
                  <a:lnTo>
                    <a:pt x="2678" y="1736"/>
                  </a:lnTo>
                  <a:lnTo>
                    <a:pt x="2690" y="1731"/>
                  </a:lnTo>
                  <a:lnTo>
                    <a:pt x="2703" y="1727"/>
                  </a:lnTo>
                  <a:lnTo>
                    <a:pt x="2716" y="1721"/>
                  </a:lnTo>
                  <a:lnTo>
                    <a:pt x="2730" y="1714"/>
                  </a:lnTo>
                  <a:lnTo>
                    <a:pt x="2743" y="1707"/>
                  </a:lnTo>
                  <a:lnTo>
                    <a:pt x="2755" y="1700"/>
                  </a:lnTo>
                  <a:lnTo>
                    <a:pt x="2768" y="1691"/>
                  </a:lnTo>
                  <a:lnTo>
                    <a:pt x="2780" y="1683"/>
                  </a:lnTo>
                  <a:lnTo>
                    <a:pt x="2791" y="1673"/>
                  </a:lnTo>
                  <a:lnTo>
                    <a:pt x="2802" y="1663"/>
                  </a:lnTo>
                  <a:lnTo>
                    <a:pt x="2812" y="1652"/>
                  </a:lnTo>
                  <a:lnTo>
                    <a:pt x="2822" y="1642"/>
                  </a:lnTo>
                  <a:lnTo>
                    <a:pt x="2831" y="1630"/>
                  </a:lnTo>
                  <a:lnTo>
                    <a:pt x="2841" y="1618"/>
                  </a:lnTo>
                  <a:lnTo>
                    <a:pt x="2848" y="1606"/>
                  </a:lnTo>
                  <a:lnTo>
                    <a:pt x="2857" y="1593"/>
                  </a:lnTo>
                  <a:lnTo>
                    <a:pt x="2863" y="1579"/>
                  </a:lnTo>
                  <a:lnTo>
                    <a:pt x="2869" y="1566"/>
                  </a:lnTo>
                  <a:lnTo>
                    <a:pt x="2876" y="1552"/>
                  </a:lnTo>
                  <a:lnTo>
                    <a:pt x="2880" y="1537"/>
                  </a:lnTo>
                  <a:lnTo>
                    <a:pt x="2885" y="1523"/>
                  </a:lnTo>
                  <a:lnTo>
                    <a:pt x="2888" y="1509"/>
                  </a:lnTo>
                  <a:lnTo>
                    <a:pt x="2891" y="1494"/>
                  </a:lnTo>
                  <a:lnTo>
                    <a:pt x="2893" y="1479"/>
                  </a:lnTo>
                  <a:lnTo>
                    <a:pt x="2894" y="1464"/>
                  </a:lnTo>
                  <a:lnTo>
                    <a:pt x="2896" y="1449"/>
                  </a:lnTo>
                  <a:lnTo>
                    <a:pt x="2894" y="1435"/>
                  </a:lnTo>
                  <a:lnTo>
                    <a:pt x="2894" y="1421"/>
                  </a:lnTo>
                  <a:lnTo>
                    <a:pt x="2892" y="1406"/>
                  </a:lnTo>
                  <a:lnTo>
                    <a:pt x="2890" y="1391"/>
                  </a:lnTo>
                  <a:lnTo>
                    <a:pt x="2887" y="1377"/>
                  </a:lnTo>
                  <a:lnTo>
                    <a:pt x="2884" y="1362"/>
                  </a:lnTo>
                  <a:lnTo>
                    <a:pt x="2880" y="1347"/>
                  </a:lnTo>
                  <a:lnTo>
                    <a:pt x="2874" y="1333"/>
                  </a:lnTo>
                  <a:close/>
                  <a:moveTo>
                    <a:pt x="1029" y="485"/>
                  </a:moveTo>
                  <a:lnTo>
                    <a:pt x="1021" y="484"/>
                  </a:lnTo>
                  <a:lnTo>
                    <a:pt x="1015" y="482"/>
                  </a:lnTo>
                  <a:lnTo>
                    <a:pt x="1008" y="480"/>
                  </a:lnTo>
                  <a:lnTo>
                    <a:pt x="1004" y="477"/>
                  </a:lnTo>
                  <a:lnTo>
                    <a:pt x="997" y="472"/>
                  </a:lnTo>
                  <a:lnTo>
                    <a:pt x="993" y="466"/>
                  </a:lnTo>
                  <a:lnTo>
                    <a:pt x="991" y="461"/>
                  </a:lnTo>
                  <a:lnTo>
                    <a:pt x="988" y="456"/>
                  </a:lnTo>
                  <a:lnTo>
                    <a:pt x="986" y="449"/>
                  </a:lnTo>
                  <a:lnTo>
                    <a:pt x="985" y="443"/>
                  </a:lnTo>
                  <a:lnTo>
                    <a:pt x="998" y="442"/>
                  </a:lnTo>
                  <a:lnTo>
                    <a:pt x="1011" y="440"/>
                  </a:lnTo>
                  <a:lnTo>
                    <a:pt x="1022" y="437"/>
                  </a:lnTo>
                  <a:lnTo>
                    <a:pt x="1034" y="432"/>
                  </a:lnTo>
                  <a:lnTo>
                    <a:pt x="1045" y="428"/>
                  </a:lnTo>
                  <a:lnTo>
                    <a:pt x="1057" y="423"/>
                  </a:lnTo>
                  <a:lnTo>
                    <a:pt x="1067" y="417"/>
                  </a:lnTo>
                  <a:lnTo>
                    <a:pt x="1078" y="409"/>
                  </a:lnTo>
                  <a:lnTo>
                    <a:pt x="1087" y="401"/>
                  </a:lnTo>
                  <a:lnTo>
                    <a:pt x="1097" y="392"/>
                  </a:lnTo>
                  <a:lnTo>
                    <a:pt x="1104" y="383"/>
                  </a:lnTo>
                  <a:lnTo>
                    <a:pt x="1113" y="373"/>
                  </a:lnTo>
                  <a:lnTo>
                    <a:pt x="1120" y="363"/>
                  </a:lnTo>
                  <a:lnTo>
                    <a:pt x="1125" y="351"/>
                  </a:lnTo>
                  <a:lnTo>
                    <a:pt x="1132" y="340"/>
                  </a:lnTo>
                  <a:lnTo>
                    <a:pt x="1136" y="327"/>
                  </a:lnTo>
                  <a:lnTo>
                    <a:pt x="1139" y="313"/>
                  </a:lnTo>
                  <a:lnTo>
                    <a:pt x="1142" y="299"/>
                  </a:lnTo>
                  <a:lnTo>
                    <a:pt x="1143" y="286"/>
                  </a:lnTo>
                  <a:lnTo>
                    <a:pt x="1143" y="273"/>
                  </a:lnTo>
                  <a:lnTo>
                    <a:pt x="1142" y="259"/>
                  </a:lnTo>
                  <a:lnTo>
                    <a:pt x="1140" y="247"/>
                  </a:lnTo>
                  <a:lnTo>
                    <a:pt x="1137" y="234"/>
                  </a:lnTo>
                  <a:lnTo>
                    <a:pt x="1134" y="221"/>
                  </a:lnTo>
                  <a:lnTo>
                    <a:pt x="1128" y="209"/>
                  </a:lnTo>
                  <a:lnTo>
                    <a:pt x="1122" y="197"/>
                  </a:lnTo>
                  <a:lnTo>
                    <a:pt x="1116" y="186"/>
                  </a:lnTo>
                  <a:lnTo>
                    <a:pt x="1108" y="175"/>
                  </a:lnTo>
                  <a:lnTo>
                    <a:pt x="1100" y="165"/>
                  </a:lnTo>
                  <a:lnTo>
                    <a:pt x="1091" y="156"/>
                  </a:lnTo>
                  <a:lnTo>
                    <a:pt x="1081" y="147"/>
                  </a:lnTo>
                  <a:lnTo>
                    <a:pt x="1070" y="139"/>
                  </a:lnTo>
                  <a:lnTo>
                    <a:pt x="1074" y="127"/>
                  </a:lnTo>
                  <a:lnTo>
                    <a:pt x="1078" y="117"/>
                  </a:lnTo>
                  <a:lnTo>
                    <a:pt x="1082" y="107"/>
                  </a:lnTo>
                  <a:lnTo>
                    <a:pt x="1085" y="99"/>
                  </a:lnTo>
                  <a:lnTo>
                    <a:pt x="1110" y="102"/>
                  </a:lnTo>
                  <a:lnTo>
                    <a:pt x="1137" y="106"/>
                  </a:lnTo>
                  <a:lnTo>
                    <a:pt x="1165" y="110"/>
                  </a:lnTo>
                  <a:lnTo>
                    <a:pt x="1195" y="116"/>
                  </a:lnTo>
                  <a:lnTo>
                    <a:pt x="1224" y="121"/>
                  </a:lnTo>
                  <a:lnTo>
                    <a:pt x="1253" y="125"/>
                  </a:lnTo>
                  <a:lnTo>
                    <a:pt x="1280" y="130"/>
                  </a:lnTo>
                  <a:lnTo>
                    <a:pt x="1305" y="135"/>
                  </a:lnTo>
                  <a:lnTo>
                    <a:pt x="1284" y="198"/>
                  </a:lnTo>
                  <a:lnTo>
                    <a:pt x="1289" y="201"/>
                  </a:lnTo>
                  <a:lnTo>
                    <a:pt x="1300" y="209"/>
                  </a:lnTo>
                  <a:lnTo>
                    <a:pt x="1307" y="213"/>
                  </a:lnTo>
                  <a:lnTo>
                    <a:pt x="1316" y="216"/>
                  </a:lnTo>
                  <a:lnTo>
                    <a:pt x="1324" y="218"/>
                  </a:lnTo>
                  <a:lnTo>
                    <a:pt x="1334" y="219"/>
                  </a:lnTo>
                  <a:lnTo>
                    <a:pt x="1346" y="219"/>
                  </a:lnTo>
                  <a:lnTo>
                    <a:pt x="1356" y="218"/>
                  </a:lnTo>
                  <a:lnTo>
                    <a:pt x="1364" y="217"/>
                  </a:lnTo>
                  <a:lnTo>
                    <a:pt x="1371" y="216"/>
                  </a:lnTo>
                  <a:lnTo>
                    <a:pt x="1379" y="213"/>
                  </a:lnTo>
                  <a:lnTo>
                    <a:pt x="1381" y="211"/>
                  </a:lnTo>
                  <a:lnTo>
                    <a:pt x="1399" y="155"/>
                  </a:lnTo>
                  <a:lnTo>
                    <a:pt x="1423" y="160"/>
                  </a:lnTo>
                  <a:lnTo>
                    <a:pt x="1453" y="167"/>
                  </a:lnTo>
                  <a:lnTo>
                    <a:pt x="1487" y="176"/>
                  </a:lnTo>
                  <a:lnTo>
                    <a:pt x="1527" y="185"/>
                  </a:lnTo>
                  <a:lnTo>
                    <a:pt x="1539" y="189"/>
                  </a:lnTo>
                  <a:lnTo>
                    <a:pt x="1549" y="190"/>
                  </a:lnTo>
                  <a:lnTo>
                    <a:pt x="1558" y="190"/>
                  </a:lnTo>
                  <a:lnTo>
                    <a:pt x="1567" y="189"/>
                  </a:lnTo>
                  <a:lnTo>
                    <a:pt x="1574" y="187"/>
                  </a:lnTo>
                  <a:lnTo>
                    <a:pt x="1581" y="185"/>
                  </a:lnTo>
                  <a:lnTo>
                    <a:pt x="1588" y="183"/>
                  </a:lnTo>
                  <a:lnTo>
                    <a:pt x="1594" y="181"/>
                  </a:lnTo>
                  <a:lnTo>
                    <a:pt x="1599" y="178"/>
                  </a:lnTo>
                  <a:lnTo>
                    <a:pt x="1608" y="171"/>
                  </a:lnTo>
                  <a:lnTo>
                    <a:pt x="1615" y="164"/>
                  </a:lnTo>
                  <a:lnTo>
                    <a:pt x="1621" y="157"/>
                  </a:lnTo>
                  <a:lnTo>
                    <a:pt x="1626" y="151"/>
                  </a:lnTo>
                  <a:lnTo>
                    <a:pt x="1628" y="148"/>
                  </a:lnTo>
                  <a:lnTo>
                    <a:pt x="1629" y="146"/>
                  </a:lnTo>
                  <a:lnTo>
                    <a:pt x="1634" y="145"/>
                  </a:lnTo>
                  <a:lnTo>
                    <a:pt x="1648" y="146"/>
                  </a:lnTo>
                  <a:lnTo>
                    <a:pt x="1658" y="147"/>
                  </a:lnTo>
                  <a:lnTo>
                    <a:pt x="1668" y="149"/>
                  </a:lnTo>
                  <a:lnTo>
                    <a:pt x="1675" y="153"/>
                  </a:lnTo>
                  <a:lnTo>
                    <a:pt x="1680" y="156"/>
                  </a:lnTo>
                  <a:lnTo>
                    <a:pt x="1689" y="163"/>
                  </a:lnTo>
                  <a:lnTo>
                    <a:pt x="1692" y="168"/>
                  </a:lnTo>
                  <a:lnTo>
                    <a:pt x="1696" y="174"/>
                  </a:lnTo>
                  <a:lnTo>
                    <a:pt x="1699" y="181"/>
                  </a:lnTo>
                  <a:lnTo>
                    <a:pt x="1700" y="191"/>
                  </a:lnTo>
                  <a:lnTo>
                    <a:pt x="1701" y="204"/>
                  </a:lnTo>
                  <a:lnTo>
                    <a:pt x="1700" y="211"/>
                  </a:lnTo>
                  <a:lnTo>
                    <a:pt x="1698" y="219"/>
                  </a:lnTo>
                  <a:lnTo>
                    <a:pt x="1694" y="230"/>
                  </a:lnTo>
                  <a:lnTo>
                    <a:pt x="1690" y="240"/>
                  </a:lnTo>
                  <a:lnTo>
                    <a:pt x="1684" y="251"/>
                  </a:lnTo>
                  <a:lnTo>
                    <a:pt x="1678" y="260"/>
                  </a:lnTo>
                  <a:lnTo>
                    <a:pt x="1673" y="269"/>
                  </a:lnTo>
                  <a:lnTo>
                    <a:pt x="1667" y="274"/>
                  </a:lnTo>
                  <a:lnTo>
                    <a:pt x="1667" y="274"/>
                  </a:lnTo>
                  <a:lnTo>
                    <a:pt x="1659" y="279"/>
                  </a:lnTo>
                  <a:lnTo>
                    <a:pt x="1651" y="285"/>
                  </a:lnTo>
                  <a:lnTo>
                    <a:pt x="1641" y="290"/>
                  </a:lnTo>
                  <a:lnTo>
                    <a:pt x="1630" y="294"/>
                  </a:lnTo>
                  <a:lnTo>
                    <a:pt x="1617" y="298"/>
                  </a:lnTo>
                  <a:lnTo>
                    <a:pt x="1603" y="302"/>
                  </a:lnTo>
                  <a:lnTo>
                    <a:pt x="1589" y="303"/>
                  </a:lnTo>
                  <a:lnTo>
                    <a:pt x="1572" y="304"/>
                  </a:lnTo>
                  <a:lnTo>
                    <a:pt x="1557" y="305"/>
                  </a:lnTo>
                  <a:lnTo>
                    <a:pt x="1543" y="306"/>
                  </a:lnTo>
                  <a:lnTo>
                    <a:pt x="1530" y="308"/>
                  </a:lnTo>
                  <a:lnTo>
                    <a:pt x="1517" y="310"/>
                  </a:lnTo>
                  <a:lnTo>
                    <a:pt x="1504" y="312"/>
                  </a:lnTo>
                  <a:lnTo>
                    <a:pt x="1492" y="316"/>
                  </a:lnTo>
                  <a:lnTo>
                    <a:pt x="1480" y="319"/>
                  </a:lnTo>
                  <a:lnTo>
                    <a:pt x="1470" y="324"/>
                  </a:lnTo>
                  <a:lnTo>
                    <a:pt x="1449" y="333"/>
                  </a:lnTo>
                  <a:lnTo>
                    <a:pt x="1429" y="344"/>
                  </a:lnTo>
                  <a:lnTo>
                    <a:pt x="1412" y="355"/>
                  </a:lnTo>
                  <a:lnTo>
                    <a:pt x="1396" y="367"/>
                  </a:lnTo>
                  <a:lnTo>
                    <a:pt x="1381" y="380"/>
                  </a:lnTo>
                  <a:lnTo>
                    <a:pt x="1370" y="391"/>
                  </a:lnTo>
                  <a:lnTo>
                    <a:pt x="1358" y="402"/>
                  </a:lnTo>
                  <a:lnTo>
                    <a:pt x="1350" y="412"/>
                  </a:lnTo>
                  <a:lnTo>
                    <a:pt x="1337" y="430"/>
                  </a:lnTo>
                  <a:lnTo>
                    <a:pt x="1330" y="440"/>
                  </a:lnTo>
                  <a:lnTo>
                    <a:pt x="1323" y="451"/>
                  </a:lnTo>
                  <a:lnTo>
                    <a:pt x="1303" y="481"/>
                  </a:lnTo>
                  <a:lnTo>
                    <a:pt x="1275" y="526"/>
                  </a:lnTo>
                  <a:lnTo>
                    <a:pt x="1238" y="583"/>
                  </a:lnTo>
                  <a:lnTo>
                    <a:pt x="1233" y="575"/>
                  </a:lnTo>
                  <a:lnTo>
                    <a:pt x="1226" y="567"/>
                  </a:lnTo>
                  <a:lnTo>
                    <a:pt x="1220" y="558"/>
                  </a:lnTo>
                  <a:lnTo>
                    <a:pt x="1214" y="551"/>
                  </a:lnTo>
                  <a:lnTo>
                    <a:pt x="1206" y="543"/>
                  </a:lnTo>
                  <a:lnTo>
                    <a:pt x="1198" y="537"/>
                  </a:lnTo>
                  <a:lnTo>
                    <a:pt x="1190" y="531"/>
                  </a:lnTo>
                  <a:lnTo>
                    <a:pt x="1180" y="525"/>
                  </a:lnTo>
                  <a:lnTo>
                    <a:pt x="1164" y="517"/>
                  </a:lnTo>
                  <a:lnTo>
                    <a:pt x="1147" y="511"/>
                  </a:lnTo>
                  <a:lnTo>
                    <a:pt x="1131" y="504"/>
                  </a:lnTo>
                  <a:lnTo>
                    <a:pt x="1113" y="499"/>
                  </a:lnTo>
                  <a:lnTo>
                    <a:pt x="1094" y="495"/>
                  </a:lnTo>
                  <a:lnTo>
                    <a:pt x="1074" y="492"/>
                  </a:lnTo>
                  <a:lnTo>
                    <a:pt x="1053" y="488"/>
                  </a:lnTo>
                  <a:lnTo>
                    <a:pt x="1029" y="485"/>
                  </a:lnTo>
                  <a:close/>
                  <a:moveTo>
                    <a:pt x="449" y="503"/>
                  </a:moveTo>
                  <a:lnTo>
                    <a:pt x="449" y="502"/>
                  </a:lnTo>
                  <a:lnTo>
                    <a:pt x="449" y="501"/>
                  </a:lnTo>
                  <a:lnTo>
                    <a:pt x="452" y="493"/>
                  </a:lnTo>
                  <a:lnTo>
                    <a:pt x="457" y="485"/>
                  </a:lnTo>
                  <a:lnTo>
                    <a:pt x="461" y="478"/>
                  </a:lnTo>
                  <a:lnTo>
                    <a:pt x="466" y="471"/>
                  </a:lnTo>
                  <a:lnTo>
                    <a:pt x="471" y="464"/>
                  </a:lnTo>
                  <a:lnTo>
                    <a:pt x="478" y="458"/>
                  </a:lnTo>
                  <a:lnTo>
                    <a:pt x="484" y="451"/>
                  </a:lnTo>
                  <a:lnTo>
                    <a:pt x="491" y="447"/>
                  </a:lnTo>
                  <a:lnTo>
                    <a:pt x="499" y="442"/>
                  </a:lnTo>
                  <a:lnTo>
                    <a:pt x="506" y="438"/>
                  </a:lnTo>
                  <a:lnTo>
                    <a:pt x="513" y="435"/>
                  </a:lnTo>
                  <a:lnTo>
                    <a:pt x="522" y="431"/>
                  </a:lnTo>
                  <a:lnTo>
                    <a:pt x="530" y="429"/>
                  </a:lnTo>
                  <a:lnTo>
                    <a:pt x="539" y="428"/>
                  </a:lnTo>
                  <a:lnTo>
                    <a:pt x="548" y="427"/>
                  </a:lnTo>
                  <a:lnTo>
                    <a:pt x="557" y="427"/>
                  </a:lnTo>
                  <a:lnTo>
                    <a:pt x="568" y="427"/>
                  </a:lnTo>
                  <a:lnTo>
                    <a:pt x="579" y="429"/>
                  </a:lnTo>
                  <a:lnTo>
                    <a:pt x="589" y="432"/>
                  </a:lnTo>
                  <a:lnTo>
                    <a:pt x="600" y="437"/>
                  </a:lnTo>
                  <a:lnTo>
                    <a:pt x="609" y="441"/>
                  </a:lnTo>
                  <a:lnTo>
                    <a:pt x="619" y="447"/>
                  </a:lnTo>
                  <a:lnTo>
                    <a:pt x="627" y="454"/>
                  </a:lnTo>
                  <a:lnTo>
                    <a:pt x="635" y="461"/>
                  </a:lnTo>
                  <a:lnTo>
                    <a:pt x="642" y="469"/>
                  </a:lnTo>
                  <a:lnTo>
                    <a:pt x="648" y="478"/>
                  </a:lnTo>
                  <a:lnTo>
                    <a:pt x="654" y="487"/>
                  </a:lnTo>
                  <a:lnTo>
                    <a:pt x="659" y="497"/>
                  </a:lnTo>
                  <a:lnTo>
                    <a:pt x="662" y="507"/>
                  </a:lnTo>
                  <a:lnTo>
                    <a:pt x="664" y="518"/>
                  </a:lnTo>
                  <a:lnTo>
                    <a:pt x="666" y="530"/>
                  </a:lnTo>
                  <a:lnTo>
                    <a:pt x="666" y="541"/>
                  </a:lnTo>
                  <a:lnTo>
                    <a:pt x="665" y="554"/>
                  </a:lnTo>
                  <a:lnTo>
                    <a:pt x="663" y="568"/>
                  </a:lnTo>
                  <a:lnTo>
                    <a:pt x="662" y="570"/>
                  </a:lnTo>
                  <a:lnTo>
                    <a:pt x="660" y="579"/>
                  </a:lnTo>
                  <a:lnTo>
                    <a:pt x="658" y="588"/>
                  </a:lnTo>
                  <a:lnTo>
                    <a:pt x="655" y="595"/>
                  </a:lnTo>
                  <a:lnTo>
                    <a:pt x="651" y="601"/>
                  </a:lnTo>
                  <a:lnTo>
                    <a:pt x="651" y="601"/>
                  </a:lnTo>
                  <a:lnTo>
                    <a:pt x="650" y="601"/>
                  </a:lnTo>
                  <a:lnTo>
                    <a:pt x="665" y="611"/>
                  </a:lnTo>
                  <a:lnTo>
                    <a:pt x="705" y="636"/>
                  </a:lnTo>
                  <a:lnTo>
                    <a:pt x="761" y="673"/>
                  </a:lnTo>
                  <a:lnTo>
                    <a:pt x="828" y="717"/>
                  </a:lnTo>
                  <a:lnTo>
                    <a:pt x="898" y="762"/>
                  </a:lnTo>
                  <a:lnTo>
                    <a:pt x="963" y="805"/>
                  </a:lnTo>
                  <a:lnTo>
                    <a:pt x="1018" y="840"/>
                  </a:lnTo>
                  <a:lnTo>
                    <a:pt x="1054" y="863"/>
                  </a:lnTo>
                  <a:lnTo>
                    <a:pt x="1044" y="879"/>
                  </a:lnTo>
                  <a:lnTo>
                    <a:pt x="1037" y="891"/>
                  </a:lnTo>
                  <a:lnTo>
                    <a:pt x="1029" y="902"/>
                  </a:lnTo>
                  <a:lnTo>
                    <a:pt x="1022" y="915"/>
                  </a:lnTo>
                  <a:lnTo>
                    <a:pt x="1011" y="912"/>
                  </a:lnTo>
                  <a:lnTo>
                    <a:pt x="993" y="908"/>
                  </a:lnTo>
                  <a:lnTo>
                    <a:pt x="971" y="902"/>
                  </a:lnTo>
                  <a:lnTo>
                    <a:pt x="943" y="895"/>
                  </a:lnTo>
                  <a:lnTo>
                    <a:pt x="910" y="887"/>
                  </a:lnTo>
                  <a:lnTo>
                    <a:pt x="876" y="877"/>
                  </a:lnTo>
                  <a:lnTo>
                    <a:pt x="837" y="868"/>
                  </a:lnTo>
                  <a:lnTo>
                    <a:pt x="797" y="857"/>
                  </a:lnTo>
                  <a:lnTo>
                    <a:pt x="449" y="503"/>
                  </a:lnTo>
                  <a:close/>
                  <a:moveTo>
                    <a:pt x="968" y="1004"/>
                  </a:moveTo>
                  <a:lnTo>
                    <a:pt x="963" y="1010"/>
                  </a:lnTo>
                  <a:lnTo>
                    <a:pt x="956" y="1023"/>
                  </a:lnTo>
                  <a:lnTo>
                    <a:pt x="945" y="1041"/>
                  </a:lnTo>
                  <a:lnTo>
                    <a:pt x="934" y="1064"/>
                  </a:lnTo>
                  <a:lnTo>
                    <a:pt x="921" y="1092"/>
                  </a:lnTo>
                  <a:lnTo>
                    <a:pt x="908" y="1123"/>
                  </a:lnTo>
                  <a:lnTo>
                    <a:pt x="903" y="1141"/>
                  </a:lnTo>
                  <a:lnTo>
                    <a:pt x="898" y="1158"/>
                  </a:lnTo>
                  <a:lnTo>
                    <a:pt x="894" y="1177"/>
                  </a:lnTo>
                  <a:lnTo>
                    <a:pt x="889" y="1196"/>
                  </a:lnTo>
                  <a:lnTo>
                    <a:pt x="95" y="804"/>
                  </a:lnTo>
                  <a:lnTo>
                    <a:pt x="95" y="796"/>
                  </a:lnTo>
                  <a:lnTo>
                    <a:pt x="96" y="787"/>
                  </a:lnTo>
                  <a:lnTo>
                    <a:pt x="99" y="778"/>
                  </a:lnTo>
                  <a:lnTo>
                    <a:pt x="102" y="769"/>
                  </a:lnTo>
                  <a:lnTo>
                    <a:pt x="105" y="761"/>
                  </a:lnTo>
                  <a:lnTo>
                    <a:pt x="109" y="754"/>
                  </a:lnTo>
                  <a:lnTo>
                    <a:pt x="113" y="746"/>
                  </a:lnTo>
                  <a:lnTo>
                    <a:pt x="119" y="739"/>
                  </a:lnTo>
                  <a:lnTo>
                    <a:pt x="124" y="732"/>
                  </a:lnTo>
                  <a:lnTo>
                    <a:pt x="130" y="726"/>
                  </a:lnTo>
                  <a:lnTo>
                    <a:pt x="136" y="721"/>
                  </a:lnTo>
                  <a:lnTo>
                    <a:pt x="143" y="715"/>
                  </a:lnTo>
                  <a:lnTo>
                    <a:pt x="150" y="710"/>
                  </a:lnTo>
                  <a:lnTo>
                    <a:pt x="158" y="706"/>
                  </a:lnTo>
                  <a:lnTo>
                    <a:pt x="166" y="703"/>
                  </a:lnTo>
                  <a:lnTo>
                    <a:pt x="174" y="700"/>
                  </a:lnTo>
                  <a:lnTo>
                    <a:pt x="182" y="698"/>
                  </a:lnTo>
                  <a:lnTo>
                    <a:pt x="191" y="696"/>
                  </a:lnTo>
                  <a:lnTo>
                    <a:pt x="200" y="695"/>
                  </a:lnTo>
                  <a:lnTo>
                    <a:pt x="209" y="695"/>
                  </a:lnTo>
                  <a:lnTo>
                    <a:pt x="220" y="696"/>
                  </a:lnTo>
                  <a:lnTo>
                    <a:pt x="231" y="698"/>
                  </a:lnTo>
                  <a:lnTo>
                    <a:pt x="242" y="701"/>
                  </a:lnTo>
                  <a:lnTo>
                    <a:pt x="252" y="705"/>
                  </a:lnTo>
                  <a:lnTo>
                    <a:pt x="262" y="710"/>
                  </a:lnTo>
                  <a:lnTo>
                    <a:pt x="270" y="715"/>
                  </a:lnTo>
                  <a:lnTo>
                    <a:pt x="279" y="722"/>
                  </a:lnTo>
                  <a:lnTo>
                    <a:pt x="287" y="729"/>
                  </a:lnTo>
                  <a:lnTo>
                    <a:pt x="293" y="738"/>
                  </a:lnTo>
                  <a:lnTo>
                    <a:pt x="300" y="746"/>
                  </a:lnTo>
                  <a:lnTo>
                    <a:pt x="306" y="756"/>
                  </a:lnTo>
                  <a:lnTo>
                    <a:pt x="310" y="765"/>
                  </a:lnTo>
                  <a:lnTo>
                    <a:pt x="313" y="776"/>
                  </a:lnTo>
                  <a:lnTo>
                    <a:pt x="317" y="786"/>
                  </a:lnTo>
                  <a:lnTo>
                    <a:pt x="318" y="798"/>
                  </a:lnTo>
                  <a:lnTo>
                    <a:pt x="319" y="809"/>
                  </a:lnTo>
                  <a:lnTo>
                    <a:pt x="318" y="819"/>
                  </a:lnTo>
                  <a:lnTo>
                    <a:pt x="317" y="827"/>
                  </a:lnTo>
                  <a:lnTo>
                    <a:pt x="316" y="831"/>
                  </a:lnTo>
                  <a:lnTo>
                    <a:pt x="971" y="1000"/>
                  </a:lnTo>
                  <a:lnTo>
                    <a:pt x="968" y="1003"/>
                  </a:lnTo>
                  <a:lnTo>
                    <a:pt x="968" y="1004"/>
                  </a:lnTo>
                  <a:close/>
                  <a:moveTo>
                    <a:pt x="1220" y="1529"/>
                  </a:moveTo>
                  <a:lnTo>
                    <a:pt x="1487" y="1117"/>
                  </a:lnTo>
                  <a:lnTo>
                    <a:pt x="1491" y="1108"/>
                  </a:lnTo>
                  <a:lnTo>
                    <a:pt x="1493" y="1100"/>
                  </a:lnTo>
                  <a:lnTo>
                    <a:pt x="1494" y="1091"/>
                  </a:lnTo>
                  <a:lnTo>
                    <a:pt x="1493" y="1083"/>
                  </a:lnTo>
                  <a:lnTo>
                    <a:pt x="1491" y="1075"/>
                  </a:lnTo>
                  <a:lnTo>
                    <a:pt x="1487" y="1067"/>
                  </a:lnTo>
                  <a:lnTo>
                    <a:pt x="1480" y="1061"/>
                  </a:lnTo>
                  <a:lnTo>
                    <a:pt x="1474" y="1054"/>
                  </a:lnTo>
                  <a:lnTo>
                    <a:pt x="1465" y="1050"/>
                  </a:lnTo>
                  <a:lnTo>
                    <a:pt x="1457" y="1048"/>
                  </a:lnTo>
                  <a:lnTo>
                    <a:pt x="1449" y="1048"/>
                  </a:lnTo>
                  <a:lnTo>
                    <a:pt x="1440" y="1048"/>
                  </a:lnTo>
                  <a:lnTo>
                    <a:pt x="1432" y="1051"/>
                  </a:lnTo>
                  <a:lnTo>
                    <a:pt x="1424" y="1056"/>
                  </a:lnTo>
                  <a:lnTo>
                    <a:pt x="1418" y="1061"/>
                  </a:lnTo>
                  <a:lnTo>
                    <a:pt x="1412" y="1068"/>
                  </a:lnTo>
                  <a:lnTo>
                    <a:pt x="1134" y="1498"/>
                  </a:lnTo>
                  <a:lnTo>
                    <a:pt x="1117" y="1491"/>
                  </a:lnTo>
                  <a:lnTo>
                    <a:pt x="1100" y="1481"/>
                  </a:lnTo>
                  <a:lnTo>
                    <a:pt x="1084" y="1469"/>
                  </a:lnTo>
                  <a:lnTo>
                    <a:pt x="1067" y="1458"/>
                  </a:lnTo>
                  <a:lnTo>
                    <a:pt x="1064" y="1455"/>
                  </a:lnTo>
                  <a:lnTo>
                    <a:pt x="1061" y="1453"/>
                  </a:lnTo>
                  <a:lnTo>
                    <a:pt x="1309" y="1073"/>
                  </a:lnTo>
                  <a:lnTo>
                    <a:pt x="1313" y="1065"/>
                  </a:lnTo>
                  <a:lnTo>
                    <a:pt x="1315" y="1057"/>
                  </a:lnTo>
                  <a:lnTo>
                    <a:pt x="1316" y="1048"/>
                  </a:lnTo>
                  <a:lnTo>
                    <a:pt x="1315" y="1040"/>
                  </a:lnTo>
                  <a:lnTo>
                    <a:pt x="1313" y="1031"/>
                  </a:lnTo>
                  <a:lnTo>
                    <a:pt x="1309" y="1024"/>
                  </a:lnTo>
                  <a:lnTo>
                    <a:pt x="1303" y="1018"/>
                  </a:lnTo>
                  <a:lnTo>
                    <a:pt x="1296" y="1011"/>
                  </a:lnTo>
                  <a:lnTo>
                    <a:pt x="1289" y="1007"/>
                  </a:lnTo>
                  <a:lnTo>
                    <a:pt x="1280" y="1005"/>
                  </a:lnTo>
                  <a:lnTo>
                    <a:pt x="1271" y="1004"/>
                  </a:lnTo>
                  <a:lnTo>
                    <a:pt x="1262" y="1005"/>
                  </a:lnTo>
                  <a:lnTo>
                    <a:pt x="1255" y="1008"/>
                  </a:lnTo>
                  <a:lnTo>
                    <a:pt x="1246" y="1012"/>
                  </a:lnTo>
                  <a:lnTo>
                    <a:pt x="1240" y="1018"/>
                  </a:lnTo>
                  <a:lnTo>
                    <a:pt x="1234" y="1024"/>
                  </a:lnTo>
                  <a:lnTo>
                    <a:pt x="999" y="1384"/>
                  </a:lnTo>
                  <a:lnTo>
                    <a:pt x="995" y="1375"/>
                  </a:lnTo>
                  <a:lnTo>
                    <a:pt x="992" y="1367"/>
                  </a:lnTo>
                  <a:lnTo>
                    <a:pt x="988" y="1358"/>
                  </a:lnTo>
                  <a:lnTo>
                    <a:pt x="986" y="1348"/>
                  </a:lnTo>
                  <a:lnTo>
                    <a:pt x="981" y="1327"/>
                  </a:lnTo>
                  <a:lnTo>
                    <a:pt x="978" y="1302"/>
                  </a:lnTo>
                  <a:lnTo>
                    <a:pt x="977" y="1293"/>
                  </a:lnTo>
                  <a:lnTo>
                    <a:pt x="976" y="1285"/>
                  </a:lnTo>
                  <a:lnTo>
                    <a:pt x="976" y="1275"/>
                  </a:lnTo>
                  <a:lnTo>
                    <a:pt x="976" y="1267"/>
                  </a:lnTo>
                  <a:lnTo>
                    <a:pt x="977" y="1247"/>
                  </a:lnTo>
                  <a:lnTo>
                    <a:pt x="980" y="1227"/>
                  </a:lnTo>
                  <a:lnTo>
                    <a:pt x="983" y="1207"/>
                  </a:lnTo>
                  <a:lnTo>
                    <a:pt x="987" y="1188"/>
                  </a:lnTo>
                  <a:lnTo>
                    <a:pt x="993" y="1170"/>
                  </a:lnTo>
                  <a:lnTo>
                    <a:pt x="999" y="1153"/>
                  </a:lnTo>
                  <a:lnTo>
                    <a:pt x="1005" y="1136"/>
                  </a:lnTo>
                  <a:lnTo>
                    <a:pt x="1012" y="1121"/>
                  </a:lnTo>
                  <a:lnTo>
                    <a:pt x="1024" y="1095"/>
                  </a:lnTo>
                  <a:lnTo>
                    <a:pt x="1035" y="1075"/>
                  </a:lnTo>
                  <a:lnTo>
                    <a:pt x="1043" y="1062"/>
                  </a:lnTo>
                  <a:lnTo>
                    <a:pt x="1046" y="1057"/>
                  </a:lnTo>
                  <a:lnTo>
                    <a:pt x="1047" y="1056"/>
                  </a:lnTo>
                  <a:lnTo>
                    <a:pt x="1411" y="491"/>
                  </a:lnTo>
                  <a:lnTo>
                    <a:pt x="1411" y="490"/>
                  </a:lnTo>
                  <a:lnTo>
                    <a:pt x="1414" y="484"/>
                  </a:lnTo>
                  <a:lnTo>
                    <a:pt x="1422" y="474"/>
                  </a:lnTo>
                  <a:lnTo>
                    <a:pt x="1428" y="467"/>
                  </a:lnTo>
                  <a:lnTo>
                    <a:pt x="1435" y="459"/>
                  </a:lnTo>
                  <a:lnTo>
                    <a:pt x="1442" y="451"/>
                  </a:lnTo>
                  <a:lnTo>
                    <a:pt x="1452" y="443"/>
                  </a:lnTo>
                  <a:lnTo>
                    <a:pt x="1462" y="435"/>
                  </a:lnTo>
                  <a:lnTo>
                    <a:pt x="1475" y="427"/>
                  </a:lnTo>
                  <a:lnTo>
                    <a:pt x="1488" y="420"/>
                  </a:lnTo>
                  <a:lnTo>
                    <a:pt x="1502" y="412"/>
                  </a:lnTo>
                  <a:lnTo>
                    <a:pt x="1518" y="407"/>
                  </a:lnTo>
                  <a:lnTo>
                    <a:pt x="1535" y="403"/>
                  </a:lnTo>
                  <a:lnTo>
                    <a:pt x="1553" y="400"/>
                  </a:lnTo>
                  <a:lnTo>
                    <a:pt x="1573" y="399"/>
                  </a:lnTo>
                  <a:lnTo>
                    <a:pt x="1590" y="398"/>
                  </a:lnTo>
                  <a:lnTo>
                    <a:pt x="1606" y="397"/>
                  </a:lnTo>
                  <a:lnTo>
                    <a:pt x="1620" y="394"/>
                  </a:lnTo>
                  <a:lnTo>
                    <a:pt x="1635" y="391"/>
                  </a:lnTo>
                  <a:lnTo>
                    <a:pt x="1648" y="388"/>
                  </a:lnTo>
                  <a:lnTo>
                    <a:pt x="1660" y="384"/>
                  </a:lnTo>
                  <a:lnTo>
                    <a:pt x="1673" y="380"/>
                  </a:lnTo>
                  <a:lnTo>
                    <a:pt x="1683" y="374"/>
                  </a:lnTo>
                  <a:lnTo>
                    <a:pt x="1694" y="369"/>
                  </a:lnTo>
                  <a:lnTo>
                    <a:pt x="1703" y="364"/>
                  </a:lnTo>
                  <a:lnTo>
                    <a:pt x="1713" y="358"/>
                  </a:lnTo>
                  <a:lnTo>
                    <a:pt x="1721" y="352"/>
                  </a:lnTo>
                  <a:lnTo>
                    <a:pt x="1736" y="340"/>
                  </a:lnTo>
                  <a:lnTo>
                    <a:pt x="1748" y="328"/>
                  </a:lnTo>
                  <a:lnTo>
                    <a:pt x="1766" y="339"/>
                  </a:lnTo>
                  <a:lnTo>
                    <a:pt x="1785" y="352"/>
                  </a:lnTo>
                  <a:lnTo>
                    <a:pt x="1806" y="368"/>
                  </a:lnTo>
                  <a:lnTo>
                    <a:pt x="1827" y="387"/>
                  </a:lnTo>
                  <a:lnTo>
                    <a:pt x="1836" y="398"/>
                  </a:lnTo>
                  <a:lnTo>
                    <a:pt x="1847" y="409"/>
                  </a:lnTo>
                  <a:lnTo>
                    <a:pt x="1855" y="421"/>
                  </a:lnTo>
                  <a:lnTo>
                    <a:pt x="1865" y="434"/>
                  </a:lnTo>
                  <a:lnTo>
                    <a:pt x="1872" y="446"/>
                  </a:lnTo>
                  <a:lnTo>
                    <a:pt x="1879" y="461"/>
                  </a:lnTo>
                  <a:lnTo>
                    <a:pt x="1886" y="475"/>
                  </a:lnTo>
                  <a:lnTo>
                    <a:pt x="1891" y="491"/>
                  </a:lnTo>
                  <a:lnTo>
                    <a:pt x="1895" y="505"/>
                  </a:lnTo>
                  <a:lnTo>
                    <a:pt x="1897" y="520"/>
                  </a:lnTo>
                  <a:lnTo>
                    <a:pt x="1899" y="535"/>
                  </a:lnTo>
                  <a:lnTo>
                    <a:pt x="1899" y="551"/>
                  </a:lnTo>
                  <a:lnTo>
                    <a:pt x="1898" y="571"/>
                  </a:lnTo>
                  <a:lnTo>
                    <a:pt x="1895" y="592"/>
                  </a:lnTo>
                  <a:lnTo>
                    <a:pt x="1890" y="613"/>
                  </a:lnTo>
                  <a:lnTo>
                    <a:pt x="1882" y="635"/>
                  </a:lnTo>
                  <a:lnTo>
                    <a:pt x="1874" y="656"/>
                  </a:lnTo>
                  <a:lnTo>
                    <a:pt x="1862" y="680"/>
                  </a:lnTo>
                  <a:lnTo>
                    <a:pt x="1850" y="702"/>
                  </a:lnTo>
                  <a:lnTo>
                    <a:pt x="1835" y="725"/>
                  </a:lnTo>
                  <a:lnTo>
                    <a:pt x="1829" y="736"/>
                  </a:lnTo>
                  <a:lnTo>
                    <a:pt x="1811" y="763"/>
                  </a:lnTo>
                  <a:lnTo>
                    <a:pt x="1785" y="804"/>
                  </a:lnTo>
                  <a:lnTo>
                    <a:pt x="1752" y="856"/>
                  </a:lnTo>
                  <a:lnTo>
                    <a:pt x="1292" y="1549"/>
                  </a:lnTo>
                  <a:lnTo>
                    <a:pt x="1220" y="1529"/>
                  </a:lnTo>
                  <a:close/>
                  <a:moveTo>
                    <a:pt x="1895" y="2028"/>
                  </a:moveTo>
                  <a:lnTo>
                    <a:pt x="1876" y="2039"/>
                  </a:lnTo>
                  <a:lnTo>
                    <a:pt x="1858" y="2050"/>
                  </a:lnTo>
                  <a:lnTo>
                    <a:pt x="1841" y="2062"/>
                  </a:lnTo>
                  <a:lnTo>
                    <a:pt x="1825" y="2075"/>
                  </a:lnTo>
                  <a:lnTo>
                    <a:pt x="1809" y="2088"/>
                  </a:lnTo>
                  <a:lnTo>
                    <a:pt x="1793" y="2102"/>
                  </a:lnTo>
                  <a:lnTo>
                    <a:pt x="1778" y="2116"/>
                  </a:lnTo>
                  <a:lnTo>
                    <a:pt x="1765" y="2129"/>
                  </a:lnTo>
                  <a:lnTo>
                    <a:pt x="1752" y="2143"/>
                  </a:lnTo>
                  <a:lnTo>
                    <a:pt x="1739" y="2157"/>
                  </a:lnTo>
                  <a:lnTo>
                    <a:pt x="1728" y="2171"/>
                  </a:lnTo>
                  <a:lnTo>
                    <a:pt x="1718" y="2184"/>
                  </a:lnTo>
                  <a:lnTo>
                    <a:pt x="1700" y="2210"/>
                  </a:lnTo>
                  <a:lnTo>
                    <a:pt x="1687" y="2231"/>
                  </a:lnTo>
                  <a:lnTo>
                    <a:pt x="1652" y="2210"/>
                  </a:lnTo>
                  <a:lnTo>
                    <a:pt x="1597" y="2176"/>
                  </a:lnTo>
                  <a:lnTo>
                    <a:pt x="1531" y="2134"/>
                  </a:lnTo>
                  <a:lnTo>
                    <a:pt x="1456" y="2087"/>
                  </a:lnTo>
                  <a:lnTo>
                    <a:pt x="1380" y="2040"/>
                  </a:lnTo>
                  <a:lnTo>
                    <a:pt x="1307" y="1994"/>
                  </a:lnTo>
                  <a:lnTo>
                    <a:pt x="1245" y="1954"/>
                  </a:lnTo>
                  <a:lnTo>
                    <a:pt x="1199" y="1925"/>
                  </a:lnTo>
                  <a:lnTo>
                    <a:pt x="1200" y="1914"/>
                  </a:lnTo>
                  <a:lnTo>
                    <a:pt x="1202" y="1902"/>
                  </a:lnTo>
                  <a:lnTo>
                    <a:pt x="1205" y="1892"/>
                  </a:lnTo>
                  <a:lnTo>
                    <a:pt x="1211" y="1881"/>
                  </a:lnTo>
                  <a:lnTo>
                    <a:pt x="1215" y="1874"/>
                  </a:lnTo>
                  <a:lnTo>
                    <a:pt x="1220" y="1868"/>
                  </a:lnTo>
                  <a:lnTo>
                    <a:pt x="1226" y="1861"/>
                  </a:lnTo>
                  <a:lnTo>
                    <a:pt x="1233" y="1856"/>
                  </a:lnTo>
                  <a:lnTo>
                    <a:pt x="1240" y="1852"/>
                  </a:lnTo>
                  <a:lnTo>
                    <a:pt x="1247" y="1848"/>
                  </a:lnTo>
                  <a:lnTo>
                    <a:pt x="1255" y="1844"/>
                  </a:lnTo>
                  <a:lnTo>
                    <a:pt x="1262" y="1842"/>
                  </a:lnTo>
                  <a:lnTo>
                    <a:pt x="1271" y="1840"/>
                  </a:lnTo>
                  <a:lnTo>
                    <a:pt x="1279" y="1839"/>
                  </a:lnTo>
                  <a:lnTo>
                    <a:pt x="1287" y="1839"/>
                  </a:lnTo>
                  <a:lnTo>
                    <a:pt x="1296" y="1840"/>
                  </a:lnTo>
                  <a:lnTo>
                    <a:pt x="1303" y="1841"/>
                  </a:lnTo>
                  <a:lnTo>
                    <a:pt x="1312" y="1844"/>
                  </a:lnTo>
                  <a:lnTo>
                    <a:pt x="1320" y="1848"/>
                  </a:lnTo>
                  <a:lnTo>
                    <a:pt x="1328" y="1851"/>
                  </a:lnTo>
                  <a:lnTo>
                    <a:pt x="1338" y="1858"/>
                  </a:lnTo>
                  <a:lnTo>
                    <a:pt x="1346" y="1867"/>
                  </a:lnTo>
                  <a:lnTo>
                    <a:pt x="1355" y="1876"/>
                  </a:lnTo>
                  <a:lnTo>
                    <a:pt x="1361" y="1887"/>
                  </a:lnTo>
                  <a:lnTo>
                    <a:pt x="1365" y="1898"/>
                  </a:lnTo>
                  <a:lnTo>
                    <a:pt x="1369" y="1910"/>
                  </a:lnTo>
                  <a:lnTo>
                    <a:pt x="1370" y="1923"/>
                  </a:lnTo>
                  <a:lnTo>
                    <a:pt x="1370" y="1934"/>
                  </a:lnTo>
                  <a:lnTo>
                    <a:pt x="1362" y="1970"/>
                  </a:lnTo>
                  <a:lnTo>
                    <a:pt x="1680" y="2040"/>
                  </a:lnTo>
                  <a:lnTo>
                    <a:pt x="1695" y="2005"/>
                  </a:lnTo>
                  <a:lnTo>
                    <a:pt x="1702" y="1989"/>
                  </a:lnTo>
                  <a:lnTo>
                    <a:pt x="1710" y="1973"/>
                  </a:lnTo>
                  <a:lnTo>
                    <a:pt x="1717" y="1958"/>
                  </a:lnTo>
                  <a:lnTo>
                    <a:pt x="1726" y="1945"/>
                  </a:lnTo>
                  <a:lnTo>
                    <a:pt x="1735" y="1931"/>
                  </a:lnTo>
                  <a:lnTo>
                    <a:pt x="1745" y="1917"/>
                  </a:lnTo>
                  <a:lnTo>
                    <a:pt x="1754" y="1905"/>
                  </a:lnTo>
                  <a:lnTo>
                    <a:pt x="1765" y="1892"/>
                  </a:lnTo>
                  <a:lnTo>
                    <a:pt x="1775" y="1880"/>
                  </a:lnTo>
                  <a:lnTo>
                    <a:pt x="1787" y="1869"/>
                  </a:lnTo>
                  <a:lnTo>
                    <a:pt x="1799" y="1858"/>
                  </a:lnTo>
                  <a:lnTo>
                    <a:pt x="1812" y="1848"/>
                  </a:lnTo>
                  <a:lnTo>
                    <a:pt x="1826" y="1837"/>
                  </a:lnTo>
                  <a:lnTo>
                    <a:pt x="1839" y="1827"/>
                  </a:lnTo>
                  <a:lnTo>
                    <a:pt x="1854" y="1818"/>
                  </a:lnTo>
                  <a:lnTo>
                    <a:pt x="1869" y="1810"/>
                  </a:lnTo>
                  <a:lnTo>
                    <a:pt x="1894" y="1816"/>
                  </a:lnTo>
                  <a:lnTo>
                    <a:pt x="1916" y="1822"/>
                  </a:lnTo>
                  <a:lnTo>
                    <a:pt x="1933" y="1827"/>
                  </a:lnTo>
                  <a:lnTo>
                    <a:pt x="1946" y="1831"/>
                  </a:lnTo>
                  <a:lnTo>
                    <a:pt x="1937" y="1857"/>
                  </a:lnTo>
                  <a:lnTo>
                    <a:pt x="1929" y="1882"/>
                  </a:lnTo>
                  <a:lnTo>
                    <a:pt x="1921" y="1908"/>
                  </a:lnTo>
                  <a:lnTo>
                    <a:pt x="1914" y="1932"/>
                  </a:lnTo>
                  <a:lnTo>
                    <a:pt x="1909" y="1957"/>
                  </a:lnTo>
                  <a:lnTo>
                    <a:pt x="1904" y="1981"/>
                  </a:lnTo>
                  <a:lnTo>
                    <a:pt x="1898" y="2005"/>
                  </a:lnTo>
                  <a:lnTo>
                    <a:pt x="1895" y="2028"/>
                  </a:lnTo>
                  <a:close/>
                  <a:moveTo>
                    <a:pt x="2257" y="2091"/>
                  </a:moveTo>
                  <a:lnTo>
                    <a:pt x="2258" y="2122"/>
                  </a:lnTo>
                  <a:lnTo>
                    <a:pt x="2261" y="2152"/>
                  </a:lnTo>
                  <a:lnTo>
                    <a:pt x="2265" y="2182"/>
                  </a:lnTo>
                  <a:lnTo>
                    <a:pt x="2270" y="2212"/>
                  </a:lnTo>
                  <a:lnTo>
                    <a:pt x="2278" y="2241"/>
                  </a:lnTo>
                  <a:lnTo>
                    <a:pt x="2288" y="2270"/>
                  </a:lnTo>
                  <a:lnTo>
                    <a:pt x="2299" y="2300"/>
                  </a:lnTo>
                  <a:lnTo>
                    <a:pt x="2313" y="2328"/>
                  </a:lnTo>
                  <a:lnTo>
                    <a:pt x="2328" y="2357"/>
                  </a:lnTo>
                  <a:lnTo>
                    <a:pt x="2345" y="2385"/>
                  </a:lnTo>
                  <a:lnTo>
                    <a:pt x="2364" y="2412"/>
                  </a:lnTo>
                  <a:lnTo>
                    <a:pt x="2385" y="2441"/>
                  </a:lnTo>
                  <a:lnTo>
                    <a:pt x="2407" y="2468"/>
                  </a:lnTo>
                  <a:lnTo>
                    <a:pt x="2431" y="2496"/>
                  </a:lnTo>
                  <a:lnTo>
                    <a:pt x="2457" y="2523"/>
                  </a:lnTo>
                  <a:lnTo>
                    <a:pt x="2486" y="2551"/>
                  </a:lnTo>
                  <a:lnTo>
                    <a:pt x="2485" y="2578"/>
                  </a:lnTo>
                  <a:lnTo>
                    <a:pt x="2482" y="2633"/>
                  </a:lnTo>
                  <a:lnTo>
                    <a:pt x="2478" y="2707"/>
                  </a:lnTo>
                  <a:lnTo>
                    <a:pt x="2475" y="2794"/>
                  </a:lnTo>
                  <a:lnTo>
                    <a:pt x="2471" y="2886"/>
                  </a:lnTo>
                  <a:lnTo>
                    <a:pt x="2467" y="2976"/>
                  </a:lnTo>
                  <a:lnTo>
                    <a:pt x="2463" y="3058"/>
                  </a:lnTo>
                  <a:lnTo>
                    <a:pt x="2460" y="3124"/>
                  </a:lnTo>
                  <a:lnTo>
                    <a:pt x="2448" y="3126"/>
                  </a:lnTo>
                  <a:lnTo>
                    <a:pt x="2436" y="3126"/>
                  </a:lnTo>
                  <a:lnTo>
                    <a:pt x="2425" y="3126"/>
                  </a:lnTo>
                  <a:lnTo>
                    <a:pt x="2414" y="3124"/>
                  </a:lnTo>
                  <a:lnTo>
                    <a:pt x="2403" y="3121"/>
                  </a:lnTo>
                  <a:lnTo>
                    <a:pt x="2393" y="3117"/>
                  </a:lnTo>
                  <a:lnTo>
                    <a:pt x="2383" y="3113"/>
                  </a:lnTo>
                  <a:lnTo>
                    <a:pt x="2374" y="3106"/>
                  </a:lnTo>
                  <a:lnTo>
                    <a:pt x="2366" y="3100"/>
                  </a:lnTo>
                  <a:lnTo>
                    <a:pt x="2357" y="3093"/>
                  </a:lnTo>
                  <a:lnTo>
                    <a:pt x="2351" y="3084"/>
                  </a:lnTo>
                  <a:lnTo>
                    <a:pt x="2345" y="3076"/>
                  </a:lnTo>
                  <a:lnTo>
                    <a:pt x="2338" y="3066"/>
                  </a:lnTo>
                  <a:lnTo>
                    <a:pt x="2334" y="3057"/>
                  </a:lnTo>
                  <a:lnTo>
                    <a:pt x="2331" y="3046"/>
                  </a:lnTo>
                  <a:lnTo>
                    <a:pt x="2328" y="3036"/>
                  </a:lnTo>
                  <a:lnTo>
                    <a:pt x="2327" y="3024"/>
                  </a:lnTo>
                  <a:lnTo>
                    <a:pt x="2327" y="3012"/>
                  </a:lnTo>
                  <a:lnTo>
                    <a:pt x="2327" y="3004"/>
                  </a:lnTo>
                  <a:lnTo>
                    <a:pt x="2328" y="2994"/>
                  </a:lnTo>
                  <a:lnTo>
                    <a:pt x="2330" y="2986"/>
                  </a:lnTo>
                  <a:lnTo>
                    <a:pt x="2332" y="2977"/>
                  </a:lnTo>
                  <a:lnTo>
                    <a:pt x="2336" y="2967"/>
                  </a:lnTo>
                  <a:lnTo>
                    <a:pt x="2342" y="2957"/>
                  </a:lnTo>
                  <a:lnTo>
                    <a:pt x="2346" y="2949"/>
                  </a:lnTo>
                  <a:lnTo>
                    <a:pt x="2352" y="2940"/>
                  </a:lnTo>
                  <a:lnTo>
                    <a:pt x="2358" y="2933"/>
                  </a:lnTo>
                  <a:lnTo>
                    <a:pt x="2367" y="2927"/>
                  </a:lnTo>
                  <a:lnTo>
                    <a:pt x="2375" y="2920"/>
                  </a:lnTo>
                  <a:lnTo>
                    <a:pt x="2385" y="2915"/>
                  </a:lnTo>
                  <a:lnTo>
                    <a:pt x="2313" y="2630"/>
                  </a:lnTo>
                  <a:lnTo>
                    <a:pt x="2296" y="2621"/>
                  </a:lnTo>
                  <a:lnTo>
                    <a:pt x="2276" y="2608"/>
                  </a:lnTo>
                  <a:lnTo>
                    <a:pt x="2256" y="2596"/>
                  </a:lnTo>
                  <a:lnTo>
                    <a:pt x="2238" y="2584"/>
                  </a:lnTo>
                  <a:lnTo>
                    <a:pt x="2220" y="2571"/>
                  </a:lnTo>
                  <a:lnTo>
                    <a:pt x="2203" y="2558"/>
                  </a:lnTo>
                  <a:lnTo>
                    <a:pt x="2187" y="2546"/>
                  </a:lnTo>
                  <a:lnTo>
                    <a:pt x="2171" y="2533"/>
                  </a:lnTo>
                  <a:lnTo>
                    <a:pt x="2155" y="2519"/>
                  </a:lnTo>
                  <a:lnTo>
                    <a:pt x="2140" y="2505"/>
                  </a:lnTo>
                  <a:lnTo>
                    <a:pt x="2127" y="2492"/>
                  </a:lnTo>
                  <a:lnTo>
                    <a:pt x="2113" y="2478"/>
                  </a:lnTo>
                  <a:lnTo>
                    <a:pt x="2100" y="2464"/>
                  </a:lnTo>
                  <a:lnTo>
                    <a:pt x="2089" y="2449"/>
                  </a:lnTo>
                  <a:lnTo>
                    <a:pt x="2077" y="2435"/>
                  </a:lnTo>
                  <a:lnTo>
                    <a:pt x="2067" y="2420"/>
                  </a:lnTo>
                  <a:lnTo>
                    <a:pt x="2056" y="2404"/>
                  </a:lnTo>
                  <a:lnTo>
                    <a:pt x="2047" y="2389"/>
                  </a:lnTo>
                  <a:lnTo>
                    <a:pt x="2038" y="2373"/>
                  </a:lnTo>
                  <a:lnTo>
                    <a:pt x="2030" y="2358"/>
                  </a:lnTo>
                  <a:lnTo>
                    <a:pt x="2023" y="2342"/>
                  </a:lnTo>
                  <a:lnTo>
                    <a:pt x="2015" y="2325"/>
                  </a:lnTo>
                  <a:lnTo>
                    <a:pt x="2009" y="2309"/>
                  </a:lnTo>
                  <a:lnTo>
                    <a:pt x="2004" y="2292"/>
                  </a:lnTo>
                  <a:lnTo>
                    <a:pt x="1998" y="2275"/>
                  </a:lnTo>
                  <a:lnTo>
                    <a:pt x="1994" y="2257"/>
                  </a:lnTo>
                  <a:lnTo>
                    <a:pt x="1990" y="2240"/>
                  </a:lnTo>
                  <a:lnTo>
                    <a:pt x="1987" y="2222"/>
                  </a:lnTo>
                  <a:lnTo>
                    <a:pt x="1985" y="2204"/>
                  </a:lnTo>
                  <a:lnTo>
                    <a:pt x="1983" y="2185"/>
                  </a:lnTo>
                  <a:lnTo>
                    <a:pt x="1981" y="2168"/>
                  </a:lnTo>
                  <a:lnTo>
                    <a:pt x="1980" y="2148"/>
                  </a:lnTo>
                  <a:lnTo>
                    <a:pt x="1980" y="2129"/>
                  </a:lnTo>
                  <a:lnTo>
                    <a:pt x="1981" y="2112"/>
                  </a:lnTo>
                  <a:lnTo>
                    <a:pt x="1983" y="2094"/>
                  </a:lnTo>
                  <a:lnTo>
                    <a:pt x="1984" y="2076"/>
                  </a:lnTo>
                  <a:lnTo>
                    <a:pt x="1986" y="2057"/>
                  </a:lnTo>
                  <a:lnTo>
                    <a:pt x="1992" y="2020"/>
                  </a:lnTo>
                  <a:lnTo>
                    <a:pt x="1999" y="1981"/>
                  </a:lnTo>
                  <a:lnTo>
                    <a:pt x="2010" y="1942"/>
                  </a:lnTo>
                  <a:lnTo>
                    <a:pt x="2021" y="1900"/>
                  </a:lnTo>
                  <a:lnTo>
                    <a:pt x="2036" y="1859"/>
                  </a:lnTo>
                  <a:lnTo>
                    <a:pt x="2052" y="1817"/>
                  </a:lnTo>
                  <a:lnTo>
                    <a:pt x="2072" y="1767"/>
                  </a:lnTo>
                  <a:lnTo>
                    <a:pt x="1382" y="1574"/>
                  </a:lnTo>
                  <a:lnTo>
                    <a:pt x="1626" y="1205"/>
                  </a:lnTo>
                  <a:lnTo>
                    <a:pt x="1666" y="1231"/>
                  </a:lnTo>
                  <a:lnTo>
                    <a:pt x="1713" y="1259"/>
                  </a:lnTo>
                  <a:lnTo>
                    <a:pt x="1765" y="1292"/>
                  </a:lnTo>
                  <a:lnTo>
                    <a:pt x="1821" y="1327"/>
                  </a:lnTo>
                  <a:lnTo>
                    <a:pt x="1881" y="1364"/>
                  </a:lnTo>
                  <a:lnTo>
                    <a:pt x="1942" y="1402"/>
                  </a:lnTo>
                  <a:lnTo>
                    <a:pt x="2005" y="1440"/>
                  </a:lnTo>
                  <a:lnTo>
                    <a:pt x="2067" y="1479"/>
                  </a:lnTo>
                  <a:lnTo>
                    <a:pt x="2127" y="1516"/>
                  </a:lnTo>
                  <a:lnTo>
                    <a:pt x="2185" y="1552"/>
                  </a:lnTo>
                  <a:lnTo>
                    <a:pt x="2238" y="1586"/>
                  </a:lnTo>
                  <a:lnTo>
                    <a:pt x="2288" y="1615"/>
                  </a:lnTo>
                  <a:lnTo>
                    <a:pt x="2330" y="1642"/>
                  </a:lnTo>
                  <a:lnTo>
                    <a:pt x="2366" y="1664"/>
                  </a:lnTo>
                  <a:lnTo>
                    <a:pt x="2392" y="1681"/>
                  </a:lnTo>
                  <a:lnTo>
                    <a:pt x="2409" y="1691"/>
                  </a:lnTo>
                  <a:lnTo>
                    <a:pt x="2391" y="1718"/>
                  </a:lnTo>
                  <a:lnTo>
                    <a:pt x="2374" y="1743"/>
                  </a:lnTo>
                  <a:lnTo>
                    <a:pt x="2358" y="1769"/>
                  </a:lnTo>
                  <a:lnTo>
                    <a:pt x="2345" y="1795"/>
                  </a:lnTo>
                  <a:lnTo>
                    <a:pt x="2331" y="1821"/>
                  </a:lnTo>
                  <a:lnTo>
                    <a:pt x="2318" y="1846"/>
                  </a:lnTo>
                  <a:lnTo>
                    <a:pt x="2307" y="1872"/>
                  </a:lnTo>
                  <a:lnTo>
                    <a:pt x="2297" y="1896"/>
                  </a:lnTo>
                  <a:lnTo>
                    <a:pt x="2288" y="1921"/>
                  </a:lnTo>
                  <a:lnTo>
                    <a:pt x="2281" y="1947"/>
                  </a:lnTo>
                  <a:lnTo>
                    <a:pt x="2274" y="1971"/>
                  </a:lnTo>
                  <a:lnTo>
                    <a:pt x="2268" y="1995"/>
                  </a:lnTo>
                  <a:lnTo>
                    <a:pt x="2264" y="2020"/>
                  </a:lnTo>
                  <a:lnTo>
                    <a:pt x="2261" y="2044"/>
                  </a:lnTo>
                  <a:lnTo>
                    <a:pt x="2258" y="2068"/>
                  </a:lnTo>
                  <a:lnTo>
                    <a:pt x="2257" y="20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CH"/>
            </a:p>
          </p:txBody>
        </p:sp>
        <p:sp>
          <p:nvSpPr>
            <p:cNvPr id="25" name="Freeform 15"/>
            <p:cNvSpPr>
              <a:spLocks noEditPoints="1"/>
            </p:cNvSpPr>
            <p:nvPr userDrawn="1"/>
          </p:nvSpPr>
          <p:spPr bwMode="auto">
            <a:xfrm>
              <a:off x="2013" y="86"/>
              <a:ext cx="414" cy="460"/>
            </a:xfrm>
            <a:custGeom>
              <a:avLst/>
              <a:gdLst>
                <a:gd name="T0" fmla="*/ 2728 w 2896"/>
                <a:gd name="T1" fmla="*/ 1173 h 3224"/>
                <a:gd name="T2" fmla="*/ 2105 w 2896"/>
                <a:gd name="T3" fmla="*/ 853 h 3224"/>
                <a:gd name="T4" fmla="*/ 2265 w 2896"/>
                <a:gd name="T5" fmla="*/ 829 h 3224"/>
                <a:gd name="T6" fmla="*/ 2262 w 2896"/>
                <a:gd name="T7" fmla="*/ 679 h 3224"/>
                <a:gd name="T8" fmla="*/ 2023 w 2896"/>
                <a:gd name="T9" fmla="*/ 802 h 3224"/>
                <a:gd name="T10" fmla="*/ 2133 w 2896"/>
                <a:gd name="T11" fmla="*/ 1046 h 3224"/>
                <a:gd name="T12" fmla="*/ 2753 w 2896"/>
                <a:gd name="T13" fmla="*/ 1583 h 3224"/>
                <a:gd name="T14" fmla="*/ 2471 w 2896"/>
                <a:gd name="T15" fmla="*/ 1618 h 3224"/>
                <a:gd name="T16" fmla="*/ 1885 w 2896"/>
                <a:gd name="T17" fmla="*/ 824 h 3224"/>
                <a:gd name="T18" fmla="*/ 1974 w 2896"/>
                <a:gd name="T19" fmla="*/ 441 h 3224"/>
                <a:gd name="T20" fmla="*/ 1790 w 2896"/>
                <a:gd name="T21" fmla="*/ 158 h 3224"/>
                <a:gd name="T22" fmla="*/ 1608 w 2896"/>
                <a:gd name="T23" fmla="*/ 55 h 3224"/>
                <a:gd name="T24" fmla="*/ 1195 w 2896"/>
                <a:gd name="T25" fmla="*/ 20 h 3224"/>
                <a:gd name="T26" fmla="*/ 1012 w 2896"/>
                <a:gd name="T27" fmla="*/ 215 h 3224"/>
                <a:gd name="T28" fmla="*/ 1016 w 2896"/>
                <a:gd name="T29" fmla="*/ 338 h 3224"/>
                <a:gd name="T30" fmla="*/ 902 w 2896"/>
                <a:gd name="T31" fmla="*/ 494 h 3224"/>
                <a:gd name="T32" fmla="*/ 1156 w 2896"/>
                <a:gd name="T33" fmla="*/ 630 h 3224"/>
                <a:gd name="T34" fmla="*/ 689 w 2896"/>
                <a:gd name="T35" fmla="*/ 382 h 3224"/>
                <a:gd name="T36" fmla="*/ 374 w 2896"/>
                <a:gd name="T37" fmla="*/ 439 h 3224"/>
                <a:gd name="T38" fmla="*/ 381 w 2896"/>
                <a:gd name="T39" fmla="*/ 696 h 3224"/>
                <a:gd name="T40" fmla="*/ 76 w 2896"/>
                <a:gd name="T41" fmla="*/ 647 h 3224"/>
                <a:gd name="T42" fmla="*/ 886 w 2896"/>
                <a:gd name="T43" fmla="*/ 1332 h 3224"/>
                <a:gd name="T44" fmla="*/ 1127 w 2896"/>
                <a:gd name="T45" fmla="*/ 1598 h 3224"/>
                <a:gd name="T46" fmla="*/ 1611 w 2896"/>
                <a:gd name="T47" fmla="*/ 1931 h 3224"/>
                <a:gd name="T48" fmla="*/ 1308 w 2896"/>
                <a:gd name="T49" fmla="*/ 1750 h 3224"/>
                <a:gd name="T50" fmla="*/ 1108 w 2896"/>
                <a:gd name="T51" fmla="*/ 1922 h 3224"/>
                <a:gd name="T52" fmla="*/ 1870 w 2896"/>
                <a:gd name="T53" fmla="*/ 2159 h 3224"/>
                <a:gd name="T54" fmla="*/ 2231 w 2896"/>
                <a:gd name="T55" fmla="*/ 2692 h 3224"/>
                <a:gd name="T56" fmla="*/ 2236 w 2896"/>
                <a:gd name="T57" fmla="*/ 3064 h 3224"/>
                <a:gd name="T58" fmla="*/ 2465 w 2896"/>
                <a:gd name="T59" fmla="*/ 3222 h 3224"/>
                <a:gd name="T60" fmla="*/ 2372 w 2896"/>
                <a:gd name="T61" fmla="*/ 2224 h 3224"/>
                <a:gd name="T62" fmla="*/ 2463 w 2896"/>
                <a:gd name="T63" fmla="*/ 1781 h 3224"/>
                <a:gd name="T64" fmla="*/ 2743 w 2896"/>
                <a:gd name="T65" fmla="*/ 1708 h 3224"/>
                <a:gd name="T66" fmla="*/ 2896 w 2896"/>
                <a:gd name="T67" fmla="*/ 1451 h 3224"/>
                <a:gd name="T68" fmla="*/ 1011 w 2896"/>
                <a:gd name="T69" fmla="*/ 440 h 3224"/>
                <a:gd name="T70" fmla="*/ 1137 w 2896"/>
                <a:gd name="T71" fmla="*/ 234 h 3224"/>
                <a:gd name="T72" fmla="*/ 1306 w 2896"/>
                <a:gd name="T73" fmla="*/ 136 h 3224"/>
                <a:gd name="T74" fmla="*/ 1558 w 2896"/>
                <a:gd name="T75" fmla="*/ 190 h 3224"/>
                <a:gd name="T76" fmla="*/ 1696 w 2896"/>
                <a:gd name="T77" fmla="*/ 175 h 3224"/>
                <a:gd name="T78" fmla="*/ 1557 w 2896"/>
                <a:gd name="T79" fmla="*/ 305 h 3224"/>
                <a:gd name="T80" fmla="*/ 1239 w 2896"/>
                <a:gd name="T81" fmla="*/ 584 h 3224"/>
                <a:gd name="T82" fmla="*/ 457 w 2896"/>
                <a:gd name="T83" fmla="*/ 485 h 3224"/>
                <a:gd name="T84" fmla="*/ 627 w 2896"/>
                <a:gd name="T85" fmla="*/ 455 h 3224"/>
                <a:gd name="T86" fmla="*/ 761 w 2896"/>
                <a:gd name="T87" fmla="*/ 674 h 3224"/>
                <a:gd name="T88" fmla="*/ 956 w 2896"/>
                <a:gd name="T89" fmla="*/ 1024 h 3224"/>
                <a:gd name="T90" fmla="*/ 143 w 2896"/>
                <a:gd name="T91" fmla="*/ 716 h 3224"/>
                <a:gd name="T92" fmla="*/ 314 w 2896"/>
                <a:gd name="T93" fmla="*/ 777 h 3224"/>
                <a:gd name="T94" fmla="*/ 1457 w 2896"/>
                <a:gd name="T95" fmla="*/ 1049 h 3224"/>
                <a:gd name="T96" fmla="*/ 1303 w 2896"/>
                <a:gd name="T97" fmla="*/ 1018 h 3224"/>
                <a:gd name="T98" fmla="*/ 978 w 2896"/>
                <a:gd name="T99" fmla="*/ 1247 h 3224"/>
                <a:gd name="T100" fmla="*/ 1463 w 2896"/>
                <a:gd name="T101" fmla="*/ 436 h 3224"/>
                <a:gd name="T102" fmla="*/ 1748 w 2896"/>
                <a:gd name="T103" fmla="*/ 328 h 3224"/>
                <a:gd name="T104" fmla="*/ 1874 w 2896"/>
                <a:gd name="T105" fmla="*/ 658 h 3224"/>
                <a:gd name="T106" fmla="*/ 1700 w 2896"/>
                <a:gd name="T107" fmla="*/ 2210 h 3224"/>
                <a:gd name="T108" fmla="*/ 1263 w 2896"/>
                <a:gd name="T109" fmla="*/ 1842 h 3224"/>
                <a:gd name="T110" fmla="*/ 1710 w 2896"/>
                <a:gd name="T111" fmla="*/ 1974 h 3224"/>
                <a:gd name="T112" fmla="*/ 1922 w 2896"/>
                <a:gd name="T113" fmla="*/ 1908 h 3224"/>
                <a:gd name="T114" fmla="*/ 2459 w 2896"/>
                <a:gd name="T115" fmla="*/ 2523 h 3224"/>
                <a:gd name="T116" fmla="*/ 2345 w 2896"/>
                <a:gd name="T117" fmla="*/ 3077 h 3224"/>
                <a:gd name="T118" fmla="*/ 2295 w 2896"/>
                <a:gd name="T119" fmla="*/ 2621 h 3224"/>
                <a:gd name="T120" fmla="*/ 2015 w 2896"/>
                <a:gd name="T121" fmla="*/ 2326 h 3224"/>
                <a:gd name="T122" fmla="*/ 2052 w 2896"/>
                <a:gd name="T123" fmla="*/ 1817 h 3224"/>
                <a:gd name="T124" fmla="*/ 2375 w 2896"/>
                <a:gd name="T125" fmla="*/ 1744 h 3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96" h="3224">
                  <a:moveTo>
                    <a:pt x="881" y="296"/>
                  </a:moveTo>
                  <a:lnTo>
                    <a:pt x="872" y="196"/>
                  </a:lnTo>
                  <a:lnTo>
                    <a:pt x="495" y="104"/>
                  </a:lnTo>
                  <a:lnTo>
                    <a:pt x="502" y="203"/>
                  </a:lnTo>
                  <a:lnTo>
                    <a:pt x="881" y="296"/>
                  </a:lnTo>
                  <a:close/>
                  <a:moveTo>
                    <a:pt x="2875" y="1333"/>
                  </a:moveTo>
                  <a:lnTo>
                    <a:pt x="2868" y="1320"/>
                  </a:lnTo>
                  <a:lnTo>
                    <a:pt x="2862" y="1306"/>
                  </a:lnTo>
                  <a:lnTo>
                    <a:pt x="2855" y="1293"/>
                  </a:lnTo>
                  <a:lnTo>
                    <a:pt x="2847" y="1281"/>
                  </a:lnTo>
                  <a:lnTo>
                    <a:pt x="2839" y="1268"/>
                  </a:lnTo>
                  <a:lnTo>
                    <a:pt x="2830" y="1256"/>
                  </a:lnTo>
                  <a:lnTo>
                    <a:pt x="2821" y="1245"/>
                  </a:lnTo>
                  <a:lnTo>
                    <a:pt x="2811" y="1234"/>
                  </a:lnTo>
                  <a:lnTo>
                    <a:pt x="2801" y="1224"/>
                  </a:lnTo>
                  <a:lnTo>
                    <a:pt x="2789" y="1214"/>
                  </a:lnTo>
                  <a:lnTo>
                    <a:pt x="2778" y="1205"/>
                  </a:lnTo>
                  <a:lnTo>
                    <a:pt x="2766" y="1195"/>
                  </a:lnTo>
                  <a:lnTo>
                    <a:pt x="2753" y="1188"/>
                  </a:lnTo>
                  <a:lnTo>
                    <a:pt x="2741" y="1179"/>
                  </a:lnTo>
                  <a:lnTo>
                    <a:pt x="2728" y="1173"/>
                  </a:lnTo>
                  <a:lnTo>
                    <a:pt x="2715" y="1167"/>
                  </a:lnTo>
                  <a:lnTo>
                    <a:pt x="2713" y="1167"/>
                  </a:lnTo>
                  <a:lnTo>
                    <a:pt x="2180" y="967"/>
                  </a:lnTo>
                  <a:lnTo>
                    <a:pt x="2180" y="967"/>
                  </a:lnTo>
                  <a:lnTo>
                    <a:pt x="2171" y="964"/>
                  </a:lnTo>
                  <a:lnTo>
                    <a:pt x="2163" y="961"/>
                  </a:lnTo>
                  <a:lnTo>
                    <a:pt x="2155" y="956"/>
                  </a:lnTo>
                  <a:lnTo>
                    <a:pt x="2149" y="951"/>
                  </a:lnTo>
                  <a:lnTo>
                    <a:pt x="2142" y="946"/>
                  </a:lnTo>
                  <a:lnTo>
                    <a:pt x="2135" y="941"/>
                  </a:lnTo>
                  <a:lnTo>
                    <a:pt x="2130" y="934"/>
                  </a:lnTo>
                  <a:lnTo>
                    <a:pt x="2125" y="927"/>
                  </a:lnTo>
                  <a:lnTo>
                    <a:pt x="2120" y="920"/>
                  </a:lnTo>
                  <a:lnTo>
                    <a:pt x="2115" y="913"/>
                  </a:lnTo>
                  <a:lnTo>
                    <a:pt x="2112" y="905"/>
                  </a:lnTo>
                  <a:lnTo>
                    <a:pt x="2109" y="897"/>
                  </a:lnTo>
                  <a:lnTo>
                    <a:pt x="2107" y="889"/>
                  </a:lnTo>
                  <a:lnTo>
                    <a:pt x="2106" y="880"/>
                  </a:lnTo>
                  <a:lnTo>
                    <a:pt x="2105" y="872"/>
                  </a:lnTo>
                  <a:lnTo>
                    <a:pt x="2105" y="862"/>
                  </a:lnTo>
                  <a:lnTo>
                    <a:pt x="2105" y="853"/>
                  </a:lnTo>
                  <a:lnTo>
                    <a:pt x="2106" y="844"/>
                  </a:lnTo>
                  <a:lnTo>
                    <a:pt x="2108" y="835"/>
                  </a:lnTo>
                  <a:lnTo>
                    <a:pt x="2111" y="826"/>
                  </a:lnTo>
                  <a:lnTo>
                    <a:pt x="2114" y="819"/>
                  </a:lnTo>
                  <a:lnTo>
                    <a:pt x="2118" y="811"/>
                  </a:lnTo>
                  <a:lnTo>
                    <a:pt x="2124" y="803"/>
                  </a:lnTo>
                  <a:lnTo>
                    <a:pt x="2129" y="796"/>
                  </a:lnTo>
                  <a:lnTo>
                    <a:pt x="2135" y="806"/>
                  </a:lnTo>
                  <a:lnTo>
                    <a:pt x="2144" y="815"/>
                  </a:lnTo>
                  <a:lnTo>
                    <a:pt x="2152" y="822"/>
                  </a:lnTo>
                  <a:lnTo>
                    <a:pt x="2163" y="829"/>
                  </a:lnTo>
                  <a:lnTo>
                    <a:pt x="2173" y="834"/>
                  </a:lnTo>
                  <a:lnTo>
                    <a:pt x="2185" y="838"/>
                  </a:lnTo>
                  <a:lnTo>
                    <a:pt x="2197" y="841"/>
                  </a:lnTo>
                  <a:lnTo>
                    <a:pt x="2211" y="842"/>
                  </a:lnTo>
                  <a:lnTo>
                    <a:pt x="2221" y="842"/>
                  </a:lnTo>
                  <a:lnTo>
                    <a:pt x="2230" y="841"/>
                  </a:lnTo>
                  <a:lnTo>
                    <a:pt x="2240" y="839"/>
                  </a:lnTo>
                  <a:lnTo>
                    <a:pt x="2248" y="837"/>
                  </a:lnTo>
                  <a:lnTo>
                    <a:pt x="2258" y="833"/>
                  </a:lnTo>
                  <a:lnTo>
                    <a:pt x="2265" y="829"/>
                  </a:lnTo>
                  <a:lnTo>
                    <a:pt x="2272" y="824"/>
                  </a:lnTo>
                  <a:lnTo>
                    <a:pt x="2280" y="819"/>
                  </a:lnTo>
                  <a:lnTo>
                    <a:pt x="2286" y="813"/>
                  </a:lnTo>
                  <a:lnTo>
                    <a:pt x="2292" y="806"/>
                  </a:lnTo>
                  <a:lnTo>
                    <a:pt x="2298" y="799"/>
                  </a:lnTo>
                  <a:lnTo>
                    <a:pt x="2302" y="792"/>
                  </a:lnTo>
                  <a:lnTo>
                    <a:pt x="2305" y="783"/>
                  </a:lnTo>
                  <a:lnTo>
                    <a:pt x="2308" y="776"/>
                  </a:lnTo>
                  <a:lnTo>
                    <a:pt x="2309" y="766"/>
                  </a:lnTo>
                  <a:lnTo>
                    <a:pt x="2310" y="758"/>
                  </a:lnTo>
                  <a:lnTo>
                    <a:pt x="2310" y="748"/>
                  </a:lnTo>
                  <a:lnTo>
                    <a:pt x="2309" y="740"/>
                  </a:lnTo>
                  <a:lnTo>
                    <a:pt x="2307" y="731"/>
                  </a:lnTo>
                  <a:lnTo>
                    <a:pt x="2304" y="723"/>
                  </a:lnTo>
                  <a:lnTo>
                    <a:pt x="2300" y="716"/>
                  </a:lnTo>
                  <a:lnTo>
                    <a:pt x="2295" y="708"/>
                  </a:lnTo>
                  <a:lnTo>
                    <a:pt x="2290" y="702"/>
                  </a:lnTo>
                  <a:lnTo>
                    <a:pt x="2284" y="694"/>
                  </a:lnTo>
                  <a:lnTo>
                    <a:pt x="2278" y="689"/>
                  </a:lnTo>
                  <a:lnTo>
                    <a:pt x="2270" y="684"/>
                  </a:lnTo>
                  <a:lnTo>
                    <a:pt x="2262" y="679"/>
                  </a:lnTo>
                  <a:lnTo>
                    <a:pt x="2253" y="675"/>
                  </a:lnTo>
                  <a:lnTo>
                    <a:pt x="2245" y="672"/>
                  </a:lnTo>
                  <a:lnTo>
                    <a:pt x="2235" y="669"/>
                  </a:lnTo>
                  <a:lnTo>
                    <a:pt x="2226" y="668"/>
                  </a:lnTo>
                  <a:lnTo>
                    <a:pt x="2216" y="667"/>
                  </a:lnTo>
                  <a:lnTo>
                    <a:pt x="2215" y="667"/>
                  </a:lnTo>
                  <a:lnTo>
                    <a:pt x="2214" y="667"/>
                  </a:lnTo>
                  <a:lnTo>
                    <a:pt x="2214" y="666"/>
                  </a:lnTo>
                  <a:lnTo>
                    <a:pt x="2194" y="667"/>
                  </a:lnTo>
                  <a:lnTo>
                    <a:pt x="2174" y="670"/>
                  </a:lnTo>
                  <a:lnTo>
                    <a:pt x="2155" y="674"/>
                  </a:lnTo>
                  <a:lnTo>
                    <a:pt x="2137" y="681"/>
                  </a:lnTo>
                  <a:lnTo>
                    <a:pt x="2120" y="689"/>
                  </a:lnTo>
                  <a:lnTo>
                    <a:pt x="2103" y="699"/>
                  </a:lnTo>
                  <a:lnTo>
                    <a:pt x="2088" y="709"/>
                  </a:lnTo>
                  <a:lnTo>
                    <a:pt x="2073" y="722"/>
                  </a:lnTo>
                  <a:lnTo>
                    <a:pt x="2061" y="736"/>
                  </a:lnTo>
                  <a:lnTo>
                    <a:pt x="2049" y="752"/>
                  </a:lnTo>
                  <a:lnTo>
                    <a:pt x="2038" y="767"/>
                  </a:lnTo>
                  <a:lnTo>
                    <a:pt x="2030" y="784"/>
                  </a:lnTo>
                  <a:lnTo>
                    <a:pt x="2023" y="802"/>
                  </a:lnTo>
                  <a:lnTo>
                    <a:pt x="2017" y="821"/>
                  </a:lnTo>
                  <a:lnTo>
                    <a:pt x="2016" y="831"/>
                  </a:lnTo>
                  <a:lnTo>
                    <a:pt x="2014" y="841"/>
                  </a:lnTo>
                  <a:lnTo>
                    <a:pt x="2013" y="851"/>
                  </a:lnTo>
                  <a:lnTo>
                    <a:pt x="2013" y="861"/>
                  </a:lnTo>
                  <a:lnTo>
                    <a:pt x="2013" y="876"/>
                  </a:lnTo>
                  <a:lnTo>
                    <a:pt x="2015" y="891"/>
                  </a:lnTo>
                  <a:lnTo>
                    <a:pt x="2017" y="906"/>
                  </a:lnTo>
                  <a:lnTo>
                    <a:pt x="2022" y="919"/>
                  </a:lnTo>
                  <a:lnTo>
                    <a:pt x="2026" y="933"/>
                  </a:lnTo>
                  <a:lnTo>
                    <a:pt x="2031" y="947"/>
                  </a:lnTo>
                  <a:lnTo>
                    <a:pt x="2037" y="960"/>
                  </a:lnTo>
                  <a:lnTo>
                    <a:pt x="2046" y="972"/>
                  </a:lnTo>
                  <a:lnTo>
                    <a:pt x="2053" y="984"/>
                  </a:lnTo>
                  <a:lnTo>
                    <a:pt x="2063" y="995"/>
                  </a:lnTo>
                  <a:lnTo>
                    <a:pt x="2073" y="1006"/>
                  </a:lnTo>
                  <a:lnTo>
                    <a:pt x="2084" y="1016"/>
                  </a:lnTo>
                  <a:lnTo>
                    <a:pt x="2095" y="1025"/>
                  </a:lnTo>
                  <a:lnTo>
                    <a:pt x="2107" y="1032"/>
                  </a:lnTo>
                  <a:lnTo>
                    <a:pt x="2120" y="1040"/>
                  </a:lnTo>
                  <a:lnTo>
                    <a:pt x="2133" y="1046"/>
                  </a:lnTo>
                  <a:lnTo>
                    <a:pt x="2133" y="1047"/>
                  </a:lnTo>
                  <a:lnTo>
                    <a:pt x="2682" y="1252"/>
                  </a:lnTo>
                  <a:lnTo>
                    <a:pt x="2700" y="1262"/>
                  </a:lnTo>
                  <a:lnTo>
                    <a:pt x="2717" y="1272"/>
                  </a:lnTo>
                  <a:lnTo>
                    <a:pt x="2732" y="1285"/>
                  </a:lnTo>
                  <a:lnTo>
                    <a:pt x="2747" y="1299"/>
                  </a:lnTo>
                  <a:lnTo>
                    <a:pt x="2760" y="1314"/>
                  </a:lnTo>
                  <a:lnTo>
                    <a:pt x="2771" y="1330"/>
                  </a:lnTo>
                  <a:lnTo>
                    <a:pt x="2781" y="1348"/>
                  </a:lnTo>
                  <a:lnTo>
                    <a:pt x="2789" y="1367"/>
                  </a:lnTo>
                  <a:lnTo>
                    <a:pt x="2797" y="1387"/>
                  </a:lnTo>
                  <a:lnTo>
                    <a:pt x="2801" y="1407"/>
                  </a:lnTo>
                  <a:lnTo>
                    <a:pt x="2804" y="1428"/>
                  </a:lnTo>
                  <a:lnTo>
                    <a:pt x="2804" y="1448"/>
                  </a:lnTo>
                  <a:lnTo>
                    <a:pt x="2803" y="1470"/>
                  </a:lnTo>
                  <a:lnTo>
                    <a:pt x="2800" y="1490"/>
                  </a:lnTo>
                  <a:lnTo>
                    <a:pt x="2794" y="1510"/>
                  </a:lnTo>
                  <a:lnTo>
                    <a:pt x="2786" y="1530"/>
                  </a:lnTo>
                  <a:lnTo>
                    <a:pt x="2777" y="1549"/>
                  </a:lnTo>
                  <a:lnTo>
                    <a:pt x="2766" y="1567"/>
                  </a:lnTo>
                  <a:lnTo>
                    <a:pt x="2753" y="1583"/>
                  </a:lnTo>
                  <a:lnTo>
                    <a:pt x="2739" y="1597"/>
                  </a:lnTo>
                  <a:lnTo>
                    <a:pt x="2724" y="1611"/>
                  </a:lnTo>
                  <a:lnTo>
                    <a:pt x="2707" y="1624"/>
                  </a:lnTo>
                  <a:lnTo>
                    <a:pt x="2688" y="1633"/>
                  </a:lnTo>
                  <a:lnTo>
                    <a:pt x="2669" y="1642"/>
                  </a:lnTo>
                  <a:lnTo>
                    <a:pt x="2649" y="1649"/>
                  </a:lnTo>
                  <a:lnTo>
                    <a:pt x="2629" y="1653"/>
                  </a:lnTo>
                  <a:lnTo>
                    <a:pt x="2619" y="1655"/>
                  </a:lnTo>
                  <a:lnTo>
                    <a:pt x="2608" y="1657"/>
                  </a:lnTo>
                  <a:lnTo>
                    <a:pt x="2599" y="1657"/>
                  </a:lnTo>
                  <a:lnTo>
                    <a:pt x="2588" y="1657"/>
                  </a:lnTo>
                  <a:lnTo>
                    <a:pt x="2578" y="1657"/>
                  </a:lnTo>
                  <a:lnTo>
                    <a:pt x="2567" y="1655"/>
                  </a:lnTo>
                  <a:lnTo>
                    <a:pt x="2558" y="1654"/>
                  </a:lnTo>
                  <a:lnTo>
                    <a:pt x="2547" y="1652"/>
                  </a:lnTo>
                  <a:lnTo>
                    <a:pt x="2537" y="1649"/>
                  </a:lnTo>
                  <a:lnTo>
                    <a:pt x="2527" y="1647"/>
                  </a:lnTo>
                  <a:lnTo>
                    <a:pt x="2517" y="1643"/>
                  </a:lnTo>
                  <a:lnTo>
                    <a:pt x="2507" y="1639"/>
                  </a:lnTo>
                  <a:lnTo>
                    <a:pt x="2507" y="1640"/>
                  </a:lnTo>
                  <a:lnTo>
                    <a:pt x="2471" y="1618"/>
                  </a:lnTo>
                  <a:lnTo>
                    <a:pt x="2428" y="1591"/>
                  </a:lnTo>
                  <a:lnTo>
                    <a:pt x="2376" y="1559"/>
                  </a:lnTo>
                  <a:lnTo>
                    <a:pt x="2320" y="1525"/>
                  </a:lnTo>
                  <a:lnTo>
                    <a:pt x="2258" y="1486"/>
                  </a:lnTo>
                  <a:lnTo>
                    <a:pt x="2193" y="1446"/>
                  </a:lnTo>
                  <a:lnTo>
                    <a:pt x="2127" y="1405"/>
                  </a:lnTo>
                  <a:lnTo>
                    <a:pt x="2060" y="1364"/>
                  </a:lnTo>
                  <a:lnTo>
                    <a:pt x="1994" y="1323"/>
                  </a:lnTo>
                  <a:lnTo>
                    <a:pt x="1931" y="1284"/>
                  </a:lnTo>
                  <a:lnTo>
                    <a:pt x="1872" y="1248"/>
                  </a:lnTo>
                  <a:lnTo>
                    <a:pt x="1818" y="1214"/>
                  </a:lnTo>
                  <a:lnTo>
                    <a:pt x="1772" y="1186"/>
                  </a:lnTo>
                  <a:lnTo>
                    <a:pt x="1733" y="1161"/>
                  </a:lnTo>
                  <a:lnTo>
                    <a:pt x="1704" y="1143"/>
                  </a:lnTo>
                  <a:lnTo>
                    <a:pt x="1686" y="1132"/>
                  </a:lnTo>
                  <a:lnTo>
                    <a:pt x="1708" y="1098"/>
                  </a:lnTo>
                  <a:lnTo>
                    <a:pt x="1739" y="1049"/>
                  </a:lnTo>
                  <a:lnTo>
                    <a:pt x="1777" y="991"/>
                  </a:lnTo>
                  <a:lnTo>
                    <a:pt x="1816" y="930"/>
                  </a:lnTo>
                  <a:lnTo>
                    <a:pt x="1853" y="873"/>
                  </a:lnTo>
                  <a:lnTo>
                    <a:pt x="1885" y="824"/>
                  </a:lnTo>
                  <a:lnTo>
                    <a:pt x="1907" y="791"/>
                  </a:lnTo>
                  <a:lnTo>
                    <a:pt x="1915" y="778"/>
                  </a:lnTo>
                  <a:lnTo>
                    <a:pt x="1933" y="748"/>
                  </a:lnTo>
                  <a:lnTo>
                    <a:pt x="1949" y="720"/>
                  </a:lnTo>
                  <a:lnTo>
                    <a:pt x="1955" y="706"/>
                  </a:lnTo>
                  <a:lnTo>
                    <a:pt x="1963" y="692"/>
                  </a:lnTo>
                  <a:lnTo>
                    <a:pt x="1968" y="678"/>
                  </a:lnTo>
                  <a:lnTo>
                    <a:pt x="1973" y="664"/>
                  </a:lnTo>
                  <a:lnTo>
                    <a:pt x="1977" y="650"/>
                  </a:lnTo>
                  <a:lnTo>
                    <a:pt x="1982" y="635"/>
                  </a:lnTo>
                  <a:lnTo>
                    <a:pt x="1986" y="622"/>
                  </a:lnTo>
                  <a:lnTo>
                    <a:pt x="1988" y="608"/>
                  </a:lnTo>
                  <a:lnTo>
                    <a:pt x="1990" y="594"/>
                  </a:lnTo>
                  <a:lnTo>
                    <a:pt x="1992" y="580"/>
                  </a:lnTo>
                  <a:lnTo>
                    <a:pt x="1993" y="567"/>
                  </a:lnTo>
                  <a:lnTo>
                    <a:pt x="1994" y="554"/>
                  </a:lnTo>
                  <a:lnTo>
                    <a:pt x="1993" y="531"/>
                  </a:lnTo>
                  <a:lnTo>
                    <a:pt x="1991" y="508"/>
                  </a:lnTo>
                  <a:lnTo>
                    <a:pt x="1987" y="485"/>
                  </a:lnTo>
                  <a:lnTo>
                    <a:pt x="1982" y="463"/>
                  </a:lnTo>
                  <a:lnTo>
                    <a:pt x="1974" y="441"/>
                  </a:lnTo>
                  <a:lnTo>
                    <a:pt x="1966" y="421"/>
                  </a:lnTo>
                  <a:lnTo>
                    <a:pt x="1955" y="402"/>
                  </a:lnTo>
                  <a:lnTo>
                    <a:pt x="1945" y="383"/>
                  </a:lnTo>
                  <a:lnTo>
                    <a:pt x="1932" y="366"/>
                  </a:lnTo>
                  <a:lnTo>
                    <a:pt x="1919" y="350"/>
                  </a:lnTo>
                  <a:lnTo>
                    <a:pt x="1907" y="334"/>
                  </a:lnTo>
                  <a:lnTo>
                    <a:pt x="1893" y="321"/>
                  </a:lnTo>
                  <a:lnTo>
                    <a:pt x="1878" y="307"/>
                  </a:lnTo>
                  <a:lnTo>
                    <a:pt x="1865" y="295"/>
                  </a:lnTo>
                  <a:lnTo>
                    <a:pt x="1851" y="284"/>
                  </a:lnTo>
                  <a:lnTo>
                    <a:pt x="1837" y="274"/>
                  </a:lnTo>
                  <a:lnTo>
                    <a:pt x="1812" y="256"/>
                  </a:lnTo>
                  <a:lnTo>
                    <a:pt x="1790" y="243"/>
                  </a:lnTo>
                  <a:lnTo>
                    <a:pt x="1792" y="232"/>
                  </a:lnTo>
                  <a:lnTo>
                    <a:pt x="1794" y="221"/>
                  </a:lnTo>
                  <a:lnTo>
                    <a:pt x="1795" y="213"/>
                  </a:lnTo>
                  <a:lnTo>
                    <a:pt x="1796" y="207"/>
                  </a:lnTo>
                  <a:lnTo>
                    <a:pt x="1795" y="194"/>
                  </a:lnTo>
                  <a:lnTo>
                    <a:pt x="1795" y="181"/>
                  </a:lnTo>
                  <a:lnTo>
                    <a:pt x="1793" y="170"/>
                  </a:lnTo>
                  <a:lnTo>
                    <a:pt x="1790" y="158"/>
                  </a:lnTo>
                  <a:lnTo>
                    <a:pt x="1787" y="147"/>
                  </a:lnTo>
                  <a:lnTo>
                    <a:pt x="1783" y="137"/>
                  </a:lnTo>
                  <a:lnTo>
                    <a:pt x="1777" y="126"/>
                  </a:lnTo>
                  <a:lnTo>
                    <a:pt x="1771" y="117"/>
                  </a:lnTo>
                  <a:lnTo>
                    <a:pt x="1765" y="108"/>
                  </a:lnTo>
                  <a:lnTo>
                    <a:pt x="1758" y="100"/>
                  </a:lnTo>
                  <a:lnTo>
                    <a:pt x="1752" y="93"/>
                  </a:lnTo>
                  <a:lnTo>
                    <a:pt x="1745" y="86"/>
                  </a:lnTo>
                  <a:lnTo>
                    <a:pt x="1737" y="81"/>
                  </a:lnTo>
                  <a:lnTo>
                    <a:pt x="1730" y="76"/>
                  </a:lnTo>
                  <a:lnTo>
                    <a:pt x="1723" y="71"/>
                  </a:lnTo>
                  <a:lnTo>
                    <a:pt x="1714" y="67"/>
                  </a:lnTo>
                  <a:lnTo>
                    <a:pt x="1699" y="61"/>
                  </a:lnTo>
                  <a:lnTo>
                    <a:pt x="1684" y="57"/>
                  </a:lnTo>
                  <a:lnTo>
                    <a:pt x="1669" y="54"/>
                  </a:lnTo>
                  <a:lnTo>
                    <a:pt x="1655" y="52"/>
                  </a:lnTo>
                  <a:lnTo>
                    <a:pt x="1645" y="51"/>
                  </a:lnTo>
                  <a:lnTo>
                    <a:pt x="1634" y="51"/>
                  </a:lnTo>
                  <a:lnTo>
                    <a:pt x="1625" y="52"/>
                  </a:lnTo>
                  <a:lnTo>
                    <a:pt x="1616" y="54"/>
                  </a:lnTo>
                  <a:lnTo>
                    <a:pt x="1608" y="55"/>
                  </a:lnTo>
                  <a:lnTo>
                    <a:pt x="1600" y="57"/>
                  </a:lnTo>
                  <a:lnTo>
                    <a:pt x="1593" y="59"/>
                  </a:lnTo>
                  <a:lnTo>
                    <a:pt x="1587" y="62"/>
                  </a:lnTo>
                  <a:lnTo>
                    <a:pt x="1575" y="69"/>
                  </a:lnTo>
                  <a:lnTo>
                    <a:pt x="1566" y="77"/>
                  </a:lnTo>
                  <a:lnTo>
                    <a:pt x="1557" y="85"/>
                  </a:lnTo>
                  <a:lnTo>
                    <a:pt x="1550" y="95"/>
                  </a:lnTo>
                  <a:lnTo>
                    <a:pt x="1550" y="95"/>
                  </a:lnTo>
                  <a:lnTo>
                    <a:pt x="1515" y="86"/>
                  </a:lnTo>
                  <a:lnTo>
                    <a:pt x="1483" y="78"/>
                  </a:lnTo>
                  <a:lnTo>
                    <a:pt x="1455" y="71"/>
                  </a:lnTo>
                  <a:lnTo>
                    <a:pt x="1430" y="65"/>
                  </a:lnTo>
                  <a:lnTo>
                    <a:pt x="1407" y="60"/>
                  </a:lnTo>
                  <a:lnTo>
                    <a:pt x="1387" y="56"/>
                  </a:lnTo>
                  <a:lnTo>
                    <a:pt x="1370" y="51"/>
                  </a:lnTo>
                  <a:lnTo>
                    <a:pt x="1355" y="49"/>
                  </a:lnTo>
                  <a:lnTo>
                    <a:pt x="1337" y="45"/>
                  </a:lnTo>
                  <a:lnTo>
                    <a:pt x="1307" y="40"/>
                  </a:lnTo>
                  <a:lnTo>
                    <a:pt x="1272" y="33"/>
                  </a:lnTo>
                  <a:lnTo>
                    <a:pt x="1234" y="27"/>
                  </a:lnTo>
                  <a:lnTo>
                    <a:pt x="1195" y="20"/>
                  </a:lnTo>
                  <a:lnTo>
                    <a:pt x="1157" y="13"/>
                  </a:lnTo>
                  <a:lnTo>
                    <a:pt x="1120" y="8"/>
                  </a:lnTo>
                  <a:lnTo>
                    <a:pt x="1088" y="4"/>
                  </a:lnTo>
                  <a:lnTo>
                    <a:pt x="1060" y="2"/>
                  </a:lnTo>
                  <a:lnTo>
                    <a:pt x="1032" y="0"/>
                  </a:lnTo>
                  <a:lnTo>
                    <a:pt x="1026" y="10"/>
                  </a:lnTo>
                  <a:lnTo>
                    <a:pt x="1015" y="33"/>
                  </a:lnTo>
                  <a:lnTo>
                    <a:pt x="1000" y="62"/>
                  </a:lnTo>
                  <a:lnTo>
                    <a:pt x="989" y="88"/>
                  </a:lnTo>
                  <a:lnTo>
                    <a:pt x="982" y="102"/>
                  </a:lnTo>
                  <a:lnTo>
                    <a:pt x="977" y="117"/>
                  </a:lnTo>
                  <a:lnTo>
                    <a:pt x="971" y="135"/>
                  </a:lnTo>
                  <a:lnTo>
                    <a:pt x="963" y="158"/>
                  </a:lnTo>
                  <a:lnTo>
                    <a:pt x="958" y="171"/>
                  </a:lnTo>
                  <a:lnTo>
                    <a:pt x="955" y="181"/>
                  </a:lnTo>
                  <a:lnTo>
                    <a:pt x="952" y="190"/>
                  </a:lnTo>
                  <a:lnTo>
                    <a:pt x="951" y="195"/>
                  </a:lnTo>
                  <a:lnTo>
                    <a:pt x="999" y="209"/>
                  </a:lnTo>
                  <a:lnTo>
                    <a:pt x="999" y="210"/>
                  </a:lnTo>
                  <a:lnTo>
                    <a:pt x="1005" y="212"/>
                  </a:lnTo>
                  <a:lnTo>
                    <a:pt x="1012" y="215"/>
                  </a:lnTo>
                  <a:lnTo>
                    <a:pt x="1018" y="219"/>
                  </a:lnTo>
                  <a:lnTo>
                    <a:pt x="1023" y="224"/>
                  </a:lnTo>
                  <a:lnTo>
                    <a:pt x="1029" y="228"/>
                  </a:lnTo>
                  <a:lnTo>
                    <a:pt x="1033" y="233"/>
                  </a:lnTo>
                  <a:lnTo>
                    <a:pt x="1037" y="238"/>
                  </a:lnTo>
                  <a:lnTo>
                    <a:pt x="1041" y="245"/>
                  </a:lnTo>
                  <a:lnTo>
                    <a:pt x="1043" y="251"/>
                  </a:lnTo>
                  <a:lnTo>
                    <a:pt x="1045" y="257"/>
                  </a:lnTo>
                  <a:lnTo>
                    <a:pt x="1048" y="264"/>
                  </a:lnTo>
                  <a:lnTo>
                    <a:pt x="1049" y="271"/>
                  </a:lnTo>
                  <a:lnTo>
                    <a:pt x="1049" y="277"/>
                  </a:lnTo>
                  <a:lnTo>
                    <a:pt x="1049" y="285"/>
                  </a:lnTo>
                  <a:lnTo>
                    <a:pt x="1048" y="292"/>
                  </a:lnTo>
                  <a:lnTo>
                    <a:pt x="1045" y="300"/>
                  </a:lnTo>
                  <a:lnTo>
                    <a:pt x="1043" y="306"/>
                  </a:lnTo>
                  <a:lnTo>
                    <a:pt x="1040" y="312"/>
                  </a:lnTo>
                  <a:lnTo>
                    <a:pt x="1036" y="319"/>
                  </a:lnTo>
                  <a:lnTo>
                    <a:pt x="1032" y="324"/>
                  </a:lnTo>
                  <a:lnTo>
                    <a:pt x="1028" y="329"/>
                  </a:lnTo>
                  <a:lnTo>
                    <a:pt x="1022" y="333"/>
                  </a:lnTo>
                  <a:lnTo>
                    <a:pt x="1016" y="338"/>
                  </a:lnTo>
                  <a:lnTo>
                    <a:pt x="1011" y="341"/>
                  </a:lnTo>
                  <a:lnTo>
                    <a:pt x="1004" y="344"/>
                  </a:lnTo>
                  <a:lnTo>
                    <a:pt x="998" y="346"/>
                  </a:lnTo>
                  <a:lnTo>
                    <a:pt x="991" y="347"/>
                  </a:lnTo>
                  <a:lnTo>
                    <a:pt x="984" y="348"/>
                  </a:lnTo>
                  <a:lnTo>
                    <a:pt x="977" y="349"/>
                  </a:lnTo>
                  <a:lnTo>
                    <a:pt x="971" y="348"/>
                  </a:lnTo>
                  <a:lnTo>
                    <a:pt x="963" y="347"/>
                  </a:lnTo>
                  <a:lnTo>
                    <a:pt x="956" y="345"/>
                  </a:lnTo>
                  <a:lnTo>
                    <a:pt x="956" y="346"/>
                  </a:lnTo>
                  <a:lnTo>
                    <a:pt x="905" y="331"/>
                  </a:lnTo>
                  <a:lnTo>
                    <a:pt x="901" y="347"/>
                  </a:lnTo>
                  <a:lnTo>
                    <a:pt x="897" y="367"/>
                  </a:lnTo>
                  <a:lnTo>
                    <a:pt x="893" y="389"/>
                  </a:lnTo>
                  <a:lnTo>
                    <a:pt x="891" y="415"/>
                  </a:lnTo>
                  <a:lnTo>
                    <a:pt x="890" y="427"/>
                  </a:lnTo>
                  <a:lnTo>
                    <a:pt x="891" y="441"/>
                  </a:lnTo>
                  <a:lnTo>
                    <a:pt x="892" y="455"/>
                  </a:lnTo>
                  <a:lnTo>
                    <a:pt x="894" y="467"/>
                  </a:lnTo>
                  <a:lnTo>
                    <a:pt x="897" y="481"/>
                  </a:lnTo>
                  <a:lnTo>
                    <a:pt x="902" y="494"/>
                  </a:lnTo>
                  <a:lnTo>
                    <a:pt x="907" y="507"/>
                  </a:lnTo>
                  <a:lnTo>
                    <a:pt x="915" y="519"/>
                  </a:lnTo>
                  <a:lnTo>
                    <a:pt x="921" y="529"/>
                  </a:lnTo>
                  <a:lnTo>
                    <a:pt x="930" y="538"/>
                  </a:lnTo>
                  <a:lnTo>
                    <a:pt x="939" y="547"/>
                  </a:lnTo>
                  <a:lnTo>
                    <a:pt x="951" y="556"/>
                  </a:lnTo>
                  <a:lnTo>
                    <a:pt x="964" y="564"/>
                  </a:lnTo>
                  <a:lnTo>
                    <a:pt x="980" y="571"/>
                  </a:lnTo>
                  <a:lnTo>
                    <a:pt x="989" y="574"/>
                  </a:lnTo>
                  <a:lnTo>
                    <a:pt x="998" y="576"/>
                  </a:lnTo>
                  <a:lnTo>
                    <a:pt x="1009" y="578"/>
                  </a:lnTo>
                  <a:lnTo>
                    <a:pt x="1019" y="579"/>
                  </a:lnTo>
                  <a:lnTo>
                    <a:pt x="1055" y="585"/>
                  </a:lnTo>
                  <a:lnTo>
                    <a:pt x="1085" y="591"/>
                  </a:lnTo>
                  <a:lnTo>
                    <a:pt x="1099" y="594"/>
                  </a:lnTo>
                  <a:lnTo>
                    <a:pt x="1112" y="598"/>
                  </a:lnTo>
                  <a:lnTo>
                    <a:pt x="1124" y="604"/>
                  </a:lnTo>
                  <a:lnTo>
                    <a:pt x="1136" y="609"/>
                  </a:lnTo>
                  <a:lnTo>
                    <a:pt x="1143" y="614"/>
                  </a:lnTo>
                  <a:lnTo>
                    <a:pt x="1150" y="622"/>
                  </a:lnTo>
                  <a:lnTo>
                    <a:pt x="1156" y="630"/>
                  </a:lnTo>
                  <a:lnTo>
                    <a:pt x="1161" y="641"/>
                  </a:lnTo>
                  <a:lnTo>
                    <a:pt x="1165" y="651"/>
                  </a:lnTo>
                  <a:lnTo>
                    <a:pt x="1170" y="662"/>
                  </a:lnTo>
                  <a:lnTo>
                    <a:pt x="1172" y="672"/>
                  </a:lnTo>
                  <a:lnTo>
                    <a:pt x="1175" y="683"/>
                  </a:lnTo>
                  <a:lnTo>
                    <a:pt x="1158" y="709"/>
                  </a:lnTo>
                  <a:lnTo>
                    <a:pt x="1141" y="735"/>
                  </a:lnTo>
                  <a:lnTo>
                    <a:pt x="1124" y="761"/>
                  </a:lnTo>
                  <a:lnTo>
                    <a:pt x="1108" y="786"/>
                  </a:lnTo>
                  <a:lnTo>
                    <a:pt x="761" y="560"/>
                  </a:lnTo>
                  <a:lnTo>
                    <a:pt x="762" y="552"/>
                  </a:lnTo>
                  <a:lnTo>
                    <a:pt x="762" y="543"/>
                  </a:lnTo>
                  <a:lnTo>
                    <a:pt x="761" y="522"/>
                  </a:lnTo>
                  <a:lnTo>
                    <a:pt x="759" y="501"/>
                  </a:lnTo>
                  <a:lnTo>
                    <a:pt x="754" y="481"/>
                  </a:lnTo>
                  <a:lnTo>
                    <a:pt x="747" y="462"/>
                  </a:lnTo>
                  <a:lnTo>
                    <a:pt x="739" y="444"/>
                  </a:lnTo>
                  <a:lnTo>
                    <a:pt x="728" y="426"/>
                  </a:lnTo>
                  <a:lnTo>
                    <a:pt x="717" y="410"/>
                  </a:lnTo>
                  <a:lnTo>
                    <a:pt x="704" y="396"/>
                  </a:lnTo>
                  <a:lnTo>
                    <a:pt x="689" y="382"/>
                  </a:lnTo>
                  <a:lnTo>
                    <a:pt x="674" y="369"/>
                  </a:lnTo>
                  <a:lnTo>
                    <a:pt x="657" y="359"/>
                  </a:lnTo>
                  <a:lnTo>
                    <a:pt x="639" y="349"/>
                  </a:lnTo>
                  <a:lnTo>
                    <a:pt x="620" y="342"/>
                  </a:lnTo>
                  <a:lnTo>
                    <a:pt x="601" y="337"/>
                  </a:lnTo>
                  <a:lnTo>
                    <a:pt x="580" y="333"/>
                  </a:lnTo>
                  <a:lnTo>
                    <a:pt x="559" y="331"/>
                  </a:lnTo>
                  <a:lnTo>
                    <a:pt x="542" y="332"/>
                  </a:lnTo>
                  <a:lnTo>
                    <a:pt x="526" y="333"/>
                  </a:lnTo>
                  <a:lnTo>
                    <a:pt x="510" y="337"/>
                  </a:lnTo>
                  <a:lnTo>
                    <a:pt x="495" y="341"/>
                  </a:lnTo>
                  <a:lnTo>
                    <a:pt x="479" y="346"/>
                  </a:lnTo>
                  <a:lnTo>
                    <a:pt x="465" y="352"/>
                  </a:lnTo>
                  <a:lnTo>
                    <a:pt x="450" y="360"/>
                  </a:lnTo>
                  <a:lnTo>
                    <a:pt x="437" y="368"/>
                  </a:lnTo>
                  <a:lnTo>
                    <a:pt x="424" y="378"/>
                  </a:lnTo>
                  <a:lnTo>
                    <a:pt x="413" y="388"/>
                  </a:lnTo>
                  <a:lnTo>
                    <a:pt x="401" y="400"/>
                  </a:lnTo>
                  <a:lnTo>
                    <a:pt x="391" y="413"/>
                  </a:lnTo>
                  <a:lnTo>
                    <a:pt x="382" y="425"/>
                  </a:lnTo>
                  <a:lnTo>
                    <a:pt x="374" y="439"/>
                  </a:lnTo>
                  <a:lnTo>
                    <a:pt x="366" y="454"/>
                  </a:lnTo>
                  <a:lnTo>
                    <a:pt x="360" y="470"/>
                  </a:lnTo>
                  <a:lnTo>
                    <a:pt x="355" y="485"/>
                  </a:lnTo>
                  <a:lnTo>
                    <a:pt x="351" y="502"/>
                  </a:lnTo>
                  <a:lnTo>
                    <a:pt x="348" y="519"/>
                  </a:lnTo>
                  <a:lnTo>
                    <a:pt x="347" y="536"/>
                  </a:lnTo>
                  <a:lnTo>
                    <a:pt x="348" y="536"/>
                  </a:lnTo>
                  <a:lnTo>
                    <a:pt x="348" y="536"/>
                  </a:lnTo>
                  <a:lnTo>
                    <a:pt x="619" y="812"/>
                  </a:lnTo>
                  <a:lnTo>
                    <a:pt x="588" y="804"/>
                  </a:lnTo>
                  <a:lnTo>
                    <a:pt x="559" y="796"/>
                  </a:lnTo>
                  <a:lnTo>
                    <a:pt x="529" y="788"/>
                  </a:lnTo>
                  <a:lnTo>
                    <a:pt x="502" y="781"/>
                  </a:lnTo>
                  <a:lnTo>
                    <a:pt x="476" y="775"/>
                  </a:lnTo>
                  <a:lnTo>
                    <a:pt x="451" y="768"/>
                  </a:lnTo>
                  <a:lnTo>
                    <a:pt x="428" y="763"/>
                  </a:lnTo>
                  <a:lnTo>
                    <a:pt x="408" y="757"/>
                  </a:lnTo>
                  <a:lnTo>
                    <a:pt x="403" y="741"/>
                  </a:lnTo>
                  <a:lnTo>
                    <a:pt x="397" y="725"/>
                  </a:lnTo>
                  <a:lnTo>
                    <a:pt x="389" y="710"/>
                  </a:lnTo>
                  <a:lnTo>
                    <a:pt x="381" y="696"/>
                  </a:lnTo>
                  <a:lnTo>
                    <a:pt x="371" y="682"/>
                  </a:lnTo>
                  <a:lnTo>
                    <a:pt x="361" y="669"/>
                  </a:lnTo>
                  <a:lnTo>
                    <a:pt x="349" y="658"/>
                  </a:lnTo>
                  <a:lnTo>
                    <a:pt x="337" y="646"/>
                  </a:lnTo>
                  <a:lnTo>
                    <a:pt x="323" y="636"/>
                  </a:lnTo>
                  <a:lnTo>
                    <a:pt x="309" y="627"/>
                  </a:lnTo>
                  <a:lnTo>
                    <a:pt x="294" y="620"/>
                  </a:lnTo>
                  <a:lnTo>
                    <a:pt x="279" y="613"/>
                  </a:lnTo>
                  <a:lnTo>
                    <a:pt x="262" y="608"/>
                  </a:lnTo>
                  <a:lnTo>
                    <a:pt x="245" y="604"/>
                  </a:lnTo>
                  <a:lnTo>
                    <a:pt x="228" y="602"/>
                  </a:lnTo>
                  <a:lnTo>
                    <a:pt x="210" y="601"/>
                  </a:lnTo>
                  <a:lnTo>
                    <a:pt x="193" y="601"/>
                  </a:lnTo>
                  <a:lnTo>
                    <a:pt x="178" y="603"/>
                  </a:lnTo>
                  <a:lnTo>
                    <a:pt x="161" y="605"/>
                  </a:lnTo>
                  <a:lnTo>
                    <a:pt x="146" y="609"/>
                  </a:lnTo>
                  <a:lnTo>
                    <a:pt x="130" y="614"/>
                  </a:lnTo>
                  <a:lnTo>
                    <a:pt x="116" y="621"/>
                  </a:lnTo>
                  <a:lnTo>
                    <a:pt x="102" y="628"/>
                  </a:lnTo>
                  <a:lnTo>
                    <a:pt x="89" y="636"/>
                  </a:lnTo>
                  <a:lnTo>
                    <a:pt x="76" y="647"/>
                  </a:lnTo>
                  <a:lnTo>
                    <a:pt x="64" y="656"/>
                  </a:lnTo>
                  <a:lnTo>
                    <a:pt x="53" y="668"/>
                  </a:lnTo>
                  <a:lnTo>
                    <a:pt x="43" y="681"/>
                  </a:lnTo>
                  <a:lnTo>
                    <a:pt x="33" y="693"/>
                  </a:lnTo>
                  <a:lnTo>
                    <a:pt x="25" y="708"/>
                  </a:lnTo>
                  <a:lnTo>
                    <a:pt x="18" y="723"/>
                  </a:lnTo>
                  <a:lnTo>
                    <a:pt x="11" y="738"/>
                  </a:lnTo>
                  <a:lnTo>
                    <a:pt x="6" y="754"/>
                  </a:lnTo>
                  <a:lnTo>
                    <a:pt x="3" y="771"/>
                  </a:lnTo>
                  <a:lnTo>
                    <a:pt x="1" y="787"/>
                  </a:lnTo>
                  <a:lnTo>
                    <a:pt x="0" y="804"/>
                  </a:lnTo>
                  <a:lnTo>
                    <a:pt x="0" y="821"/>
                  </a:lnTo>
                  <a:lnTo>
                    <a:pt x="2" y="838"/>
                  </a:lnTo>
                  <a:lnTo>
                    <a:pt x="5" y="854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" y="868"/>
                  </a:lnTo>
                  <a:lnTo>
                    <a:pt x="883" y="1300"/>
                  </a:lnTo>
                  <a:lnTo>
                    <a:pt x="883" y="1306"/>
                  </a:lnTo>
                  <a:lnTo>
                    <a:pt x="884" y="1313"/>
                  </a:lnTo>
                  <a:lnTo>
                    <a:pt x="886" y="1332"/>
                  </a:lnTo>
                  <a:lnTo>
                    <a:pt x="890" y="1349"/>
                  </a:lnTo>
                  <a:lnTo>
                    <a:pt x="893" y="1366"/>
                  </a:lnTo>
                  <a:lnTo>
                    <a:pt x="897" y="1381"/>
                  </a:lnTo>
                  <a:lnTo>
                    <a:pt x="901" y="1396"/>
                  </a:lnTo>
                  <a:lnTo>
                    <a:pt x="907" y="1409"/>
                  </a:lnTo>
                  <a:lnTo>
                    <a:pt x="913" y="1423"/>
                  </a:lnTo>
                  <a:lnTo>
                    <a:pt x="920" y="1436"/>
                  </a:lnTo>
                  <a:lnTo>
                    <a:pt x="927" y="1448"/>
                  </a:lnTo>
                  <a:lnTo>
                    <a:pt x="936" y="1460"/>
                  </a:lnTo>
                  <a:lnTo>
                    <a:pt x="945" y="1473"/>
                  </a:lnTo>
                  <a:lnTo>
                    <a:pt x="956" y="1484"/>
                  </a:lnTo>
                  <a:lnTo>
                    <a:pt x="967" y="1496"/>
                  </a:lnTo>
                  <a:lnTo>
                    <a:pt x="980" y="1509"/>
                  </a:lnTo>
                  <a:lnTo>
                    <a:pt x="994" y="1520"/>
                  </a:lnTo>
                  <a:lnTo>
                    <a:pt x="1009" y="1533"/>
                  </a:lnTo>
                  <a:lnTo>
                    <a:pt x="1023" y="1544"/>
                  </a:lnTo>
                  <a:lnTo>
                    <a:pt x="1038" y="1554"/>
                  </a:lnTo>
                  <a:lnTo>
                    <a:pt x="1054" y="1564"/>
                  </a:lnTo>
                  <a:lnTo>
                    <a:pt x="1069" y="1572"/>
                  </a:lnTo>
                  <a:lnTo>
                    <a:pt x="1098" y="1587"/>
                  </a:lnTo>
                  <a:lnTo>
                    <a:pt x="1127" y="1598"/>
                  </a:lnTo>
                  <a:lnTo>
                    <a:pt x="1151" y="1608"/>
                  </a:lnTo>
                  <a:lnTo>
                    <a:pt x="1172" y="1614"/>
                  </a:lnTo>
                  <a:lnTo>
                    <a:pt x="1187" y="1618"/>
                  </a:lnTo>
                  <a:lnTo>
                    <a:pt x="1196" y="1621"/>
                  </a:lnTo>
                  <a:lnTo>
                    <a:pt x="1211" y="1626"/>
                  </a:lnTo>
                  <a:lnTo>
                    <a:pt x="1252" y="1636"/>
                  </a:lnTo>
                  <a:lnTo>
                    <a:pt x="1313" y="1654"/>
                  </a:lnTo>
                  <a:lnTo>
                    <a:pt x="1390" y="1676"/>
                  </a:lnTo>
                  <a:lnTo>
                    <a:pt x="1477" y="1700"/>
                  </a:lnTo>
                  <a:lnTo>
                    <a:pt x="1570" y="1726"/>
                  </a:lnTo>
                  <a:lnTo>
                    <a:pt x="1663" y="1753"/>
                  </a:lnTo>
                  <a:lnTo>
                    <a:pt x="1751" y="1777"/>
                  </a:lnTo>
                  <a:lnTo>
                    <a:pt x="1732" y="1793"/>
                  </a:lnTo>
                  <a:lnTo>
                    <a:pt x="1713" y="1810"/>
                  </a:lnTo>
                  <a:lnTo>
                    <a:pt x="1696" y="1829"/>
                  </a:lnTo>
                  <a:lnTo>
                    <a:pt x="1679" y="1847"/>
                  </a:lnTo>
                  <a:lnTo>
                    <a:pt x="1665" y="1867"/>
                  </a:lnTo>
                  <a:lnTo>
                    <a:pt x="1650" y="1888"/>
                  </a:lnTo>
                  <a:lnTo>
                    <a:pt x="1637" y="1911"/>
                  </a:lnTo>
                  <a:lnTo>
                    <a:pt x="1625" y="1934"/>
                  </a:lnTo>
                  <a:lnTo>
                    <a:pt x="1611" y="1931"/>
                  </a:lnTo>
                  <a:lnTo>
                    <a:pt x="1594" y="1928"/>
                  </a:lnTo>
                  <a:lnTo>
                    <a:pt x="1575" y="1924"/>
                  </a:lnTo>
                  <a:lnTo>
                    <a:pt x="1553" y="1918"/>
                  </a:lnTo>
                  <a:lnTo>
                    <a:pt x="1530" y="1913"/>
                  </a:lnTo>
                  <a:lnTo>
                    <a:pt x="1506" y="1908"/>
                  </a:lnTo>
                  <a:lnTo>
                    <a:pt x="1481" y="1903"/>
                  </a:lnTo>
                  <a:lnTo>
                    <a:pt x="1458" y="1896"/>
                  </a:lnTo>
                  <a:lnTo>
                    <a:pt x="1454" y="1878"/>
                  </a:lnTo>
                  <a:lnTo>
                    <a:pt x="1448" y="1860"/>
                  </a:lnTo>
                  <a:lnTo>
                    <a:pt x="1440" y="1842"/>
                  </a:lnTo>
                  <a:lnTo>
                    <a:pt x="1430" y="1827"/>
                  </a:lnTo>
                  <a:lnTo>
                    <a:pt x="1418" y="1811"/>
                  </a:lnTo>
                  <a:lnTo>
                    <a:pt x="1406" y="1797"/>
                  </a:lnTo>
                  <a:lnTo>
                    <a:pt x="1398" y="1791"/>
                  </a:lnTo>
                  <a:lnTo>
                    <a:pt x="1391" y="1784"/>
                  </a:lnTo>
                  <a:lnTo>
                    <a:pt x="1382" y="1779"/>
                  </a:lnTo>
                  <a:lnTo>
                    <a:pt x="1374" y="1774"/>
                  </a:lnTo>
                  <a:lnTo>
                    <a:pt x="1358" y="1765"/>
                  </a:lnTo>
                  <a:lnTo>
                    <a:pt x="1342" y="1758"/>
                  </a:lnTo>
                  <a:lnTo>
                    <a:pt x="1324" y="1754"/>
                  </a:lnTo>
                  <a:lnTo>
                    <a:pt x="1308" y="1750"/>
                  </a:lnTo>
                  <a:lnTo>
                    <a:pt x="1291" y="1748"/>
                  </a:lnTo>
                  <a:lnTo>
                    <a:pt x="1274" y="1749"/>
                  </a:lnTo>
                  <a:lnTo>
                    <a:pt x="1257" y="1750"/>
                  </a:lnTo>
                  <a:lnTo>
                    <a:pt x="1240" y="1755"/>
                  </a:lnTo>
                  <a:lnTo>
                    <a:pt x="1224" y="1759"/>
                  </a:lnTo>
                  <a:lnTo>
                    <a:pt x="1209" y="1766"/>
                  </a:lnTo>
                  <a:lnTo>
                    <a:pt x="1194" y="1774"/>
                  </a:lnTo>
                  <a:lnTo>
                    <a:pt x="1179" y="1783"/>
                  </a:lnTo>
                  <a:lnTo>
                    <a:pt x="1165" y="1795"/>
                  </a:lnTo>
                  <a:lnTo>
                    <a:pt x="1154" y="1806"/>
                  </a:lnTo>
                  <a:lnTo>
                    <a:pt x="1142" y="1821"/>
                  </a:lnTo>
                  <a:lnTo>
                    <a:pt x="1133" y="1836"/>
                  </a:lnTo>
                  <a:lnTo>
                    <a:pt x="1128" y="1844"/>
                  </a:lnTo>
                  <a:lnTo>
                    <a:pt x="1123" y="1854"/>
                  </a:lnTo>
                  <a:lnTo>
                    <a:pt x="1119" y="1863"/>
                  </a:lnTo>
                  <a:lnTo>
                    <a:pt x="1116" y="1873"/>
                  </a:lnTo>
                  <a:lnTo>
                    <a:pt x="1113" y="1882"/>
                  </a:lnTo>
                  <a:lnTo>
                    <a:pt x="1111" y="1892"/>
                  </a:lnTo>
                  <a:lnTo>
                    <a:pt x="1110" y="1902"/>
                  </a:lnTo>
                  <a:lnTo>
                    <a:pt x="1109" y="1911"/>
                  </a:lnTo>
                  <a:lnTo>
                    <a:pt x="1108" y="1922"/>
                  </a:lnTo>
                  <a:lnTo>
                    <a:pt x="1108" y="1931"/>
                  </a:lnTo>
                  <a:lnTo>
                    <a:pt x="1109" y="1941"/>
                  </a:lnTo>
                  <a:lnTo>
                    <a:pt x="1110" y="1951"/>
                  </a:lnTo>
                  <a:lnTo>
                    <a:pt x="1111" y="1961"/>
                  </a:lnTo>
                  <a:lnTo>
                    <a:pt x="1114" y="1970"/>
                  </a:lnTo>
                  <a:lnTo>
                    <a:pt x="1116" y="1980"/>
                  </a:lnTo>
                  <a:lnTo>
                    <a:pt x="1120" y="1990"/>
                  </a:lnTo>
                  <a:lnTo>
                    <a:pt x="1122" y="1989"/>
                  </a:lnTo>
                  <a:lnTo>
                    <a:pt x="1731" y="2369"/>
                  </a:lnTo>
                  <a:lnTo>
                    <a:pt x="1751" y="2317"/>
                  </a:lnTo>
                  <a:lnTo>
                    <a:pt x="1753" y="2311"/>
                  </a:lnTo>
                  <a:lnTo>
                    <a:pt x="1759" y="2299"/>
                  </a:lnTo>
                  <a:lnTo>
                    <a:pt x="1769" y="2280"/>
                  </a:lnTo>
                  <a:lnTo>
                    <a:pt x="1784" y="2255"/>
                  </a:lnTo>
                  <a:lnTo>
                    <a:pt x="1792" y="2243"/>
                  </a:lnTo>
                  <a:lnTo>
                    <a:pt x="1803" y="2229"/>
                  </a:lnTo>
                  <a:lnTo>
                    <a:pt x="1813" y="2215"/>
                  </a:lnTo>
                  <a:lnTo>
                    <a:pt x="1826" y="2200"/>
                  </a:lnTo>
                  <a:lnTo>
                    <a:pt x="1839" y="2187"/>
                  </a:lnTo>
                  <a:lnTo>
                    <a:pt x="1854" y="2173"/>
                  </a:lnTo>
                  <a:lnTo>
                    <a:pt x="1870" y="2159"/>
                  </a:lnTo>
                  <a:lnTo>
                    <a:pt x="1887" y="2146"/>
                  </a:lnTo>
                  <a:lnTo>
                    <a:pt x="1888" y="2175"/>
                  </a:lnTo>
                  <a:lnTo>
                    <a:pt x="1890" y="2202"/>
                  </a:lnTo>
                  <a:lnTo>
                    <a:pt x="1893" y="2230"/>
                  </a:lnTo>
                  <a:lnTo>
                    <a:pt x="1897" y="2256"/>
                  </a:lnTo>
                  <a:lnTo>
                    <a:pt x="1905" y="2289"/>
                  </a:lnTo>
                  <a:lnTo>
                    <a:pt x="1913" y="2321"/>
                  </a:lnTo>
                  <a:lnTo>
                    <a:pt x="1925" y="2352"/>
                  </a:lnTo>
                  <a:lnTo>
                    <a:pt x="1937" y="2382"/>
                  </a:lnTo>
                  <a:lnTo>
                    <a:pt x="1952" y="2412"/>
                  </a:lnTo>
                  <a:lnTo>
                    <a:pt x="1968" y="2441"/>
                  </a:lnTo>
                  <a:lnTo>
                    <a:pt x="1987" y="2470"/>
                  </a:lnTo>
                  <a:lnTo>
                    <a:pt x="2007" y="2497"/>
                  </a:lnTo>
                  <a:lnTo>
                    <a:pt x="2028" y="2523"/>
                  </a:lnTo>
                  <a:lnTo>
                    <a:pt x="2052" y="2550"/>
                  </a:lnTo>
                  <a:lnTo>
                    <a:pt x="2077" y="2575"/>
                  </a:lnTo>
                  <a:lnTo>
                    <a:pt x="2105" y="2601"/>
                  </a:lnTo>
                  <a:lnTo>
                    <a:pt x="2133" y="2624"/>
                  </a:lnTo>
                  <a:lnTo>
                    <a:pt x="2164" y="2647"/>
                  </a:lnTo>
                  <a:lnTo>
                    <a:pt x="2196" y="2670"/>
                  </a:lnTo>
                  <a:lnTo>
                    <a:pt x="2231" y="2692"/>
                  </a:lnTo>
                  <a:lnTo>
                    <a:pt x="2234" y="2704"/>
                  </a:lnTo>
                  <a:lnTo>
                    <a:pt x="2239" y="2722"/>
                  </a:lnTo>
                  <a:lnTo>
                    <a:pt x="2244" y="2744"/>
                  </a:lnTo>
                  <a:lnTo>
                    <a:pt x="2251" y="2771"/>
                  </a:lnTo>
                  <a:lnTo>
                    <a:pt x="2258" y="2799"/>
                  </a:lnTo>
                  <a:lnTo>
                    <a:pt x="2266" y="2828"/>
                  </a:lnTo>
                  <a:lnTo>
                    <a:pt x="2272" y="2856"/>
                  </a:lnTo>
                  <a:lnTo>
                    <a:pt x="2280" y="2883"/>
                  </a:lnTo>
                  <a:lnTo>
                    <a:pt x="2268" y="2897"/>
                  </a:lnTo>
                  <a:lnTo>
                    <a:pt x="2259" y="2912"/>
                  </a:lnTo>
                  <a:lnTo>
                    <a:pt x="2250" y="2928"/>
                  </a:lnTo>
                  <a:lnTo>
                    <a:pt x="2243" y="2945"/>
                  </a:lnTo>
                  <a:lnTo>
                    <a:pt x="2237" y="2962"/>
                  </a:lnTo>
                  <a:lnTo>
                    <a:pt x="2234" y="2979"/>
                  </a:lnTo>
                  <a:lnTo>
                    <a:pt x="2232" y="2994"/>
                  </a:lnTo>
                  <a:lnTo>
                    <a:pt x="2231" y="3011"/>
                  </a:lnTo>
                  <a:lnTo>
                    <a:pt x="2231" y="3023"/>
                  </a:lnTo>
                  <a:lnTo>
                    <a:pt x="2231" y="3034"/>
                  </a:lnTo>
                  <a:lnTo>
                    <a:pt x="2233" y="3044"/>
                  </a:lnTo>
                  <a:lnTo>
                    <a:pt x="2234" y="3054"/>
                  </a:lnTo>
                  <a:lnTo>
                    <a:pt x="2236" y="3064"/>
                  </a:lnTo>
                  <a:lnTo>
                    <a:pt x="2240" y="3074"/>
                  </a:lnTo>
                  <a:lnTo>
                    <a:pt x="2243" y="3083"/>
                  </a:lnTo>
                  <a:lnTo>
                    <a:pt x="2246" y="3093"/>
                  </a:lnTo>
                  <a:lnTo>
                    <a:pt x="2254" y="3112"/>
                  </a:lnTo>
                  <a:lnTo>
                    <a:pt x="2265" y="3129"/>
                  </a:lnTo>
                  <a:lnTo>
                    <a:pt x="2276" y="3144"/>
                  </a:lnTo>
                  <a:lnTo>
                    <a:pt x="2289" y="3160"/>
                  </a:lnTo>
                  <a:lnTo>
                    <a:pt x="2304" y="3174"/>
                  </a:lnTo>
                  <a:lnTo>
                    <a:pt x="2320" y="3186"/>
                  </a:lnTo>
                  <a:lnTo>
                    <a:pt x="2336" y="3196"/>
                  </a:lnTo>
                  <a:lnTo>
                    <a:pt x="2354" y="3206"/>
                  </a:lnTo>
                  <a:lnTo>
                    <a:pt x="2364" y="3210"/>
                  </a:lnTo>
                  <a:lnTo>
                    <a:pt x="2373" y="3213"/>
                  </a:lnTo>
                  <a:lnTo>
                    <a:pt x="2383" y="3216"/>
                  </a:lnTo>
                  <a:lnTo>
                    <a:pt x="2393" y="3218"/>
                  </a:lnTo>
                  <a:lnTo>
                    <a:pt x="2403" y="3220"/>
                  </a:lnTo>
                  <a:lnTo>
                    <a:pt x="2413" y="3222"/>
                  </a:lnTo>
                  <a:lnTo>
                    <a:pt x="2424" y="3223"/>
                  </a:lnTo>
                  <a:lnTo>
                    <a:pt x="2434" y="3224"/>
                  </a:lnTo>
                  <a:lnTo>
                    <a:pt x="2449" y="3224"/>
                  </a:lnTo>
                  <a:lnTo>
                    <a:pt x="2465" y="3222"/>
                  </a:lnTo>
                  <a:lnTo>
                    <a:pt x="2480" y="3219"/>
                  </a:lnTo>
                  <a:lnTo>
                    <a:pt x="2493" y="3216"/>
                  </a:lnTo>
                  <a:lnTo>
                    <a:pt x="2506" y="3212"/>
                  </a:lnTo>
                  <a:lnTo>
                    <a:pt x="2523" y="3205"/>
                  </a:lnTo>
                  <a:lnTo>
                    <a:pt x="2539" y="3196"/>
                  </a:lnTo>
                  <a:lnTo>
                    <a:pt x="2551" y="3188"/>
                  </a:lnTo>
                  <a:lnTo>
                    <a:pt x="2551" y="3188"/>
                  </a:lnTo>
                  <a:lnTo>
                    <a:pt x="2552" y="3188"/>
                  </a:lnTo>
                  <a:lnTo>
                    <a:pt x="2583" y="2511"/>
                  </a:lnTo>
                  <a:lnTo>
                    <a:pt x="2566" y="2496"/>
                  </a:lnTo>
                  <a:lnTo>
                    <a:pt x="2540" y="2472"/>
                  </a:lnTo>
                  <a:lnTo>
                    <a:pt x="2514" y="2447"/>
                  </a:lnTo>
                  <a:lnTo>
                    <a:pt x="2492" y="2423"/>
                  </a:lnTo>
                  <a:lnTo>
                    <a:pt x="2471" y="2398"/>
                  </a:lnTo>
                  <a:lnTo>
                    <a:pt x="2452" y="2374"/>
                  </a:lnTo>
                  <a:lnTo>
                    <a:pt x="2434" y="2349"/>
                  </a:lnTo>
                  <a:lnTo>
                    <a:pt x="2419" y="2324"/>
                  </a:lnTo>
                  <a:lnTo>
                    <a:pt x="2404" y="2300"/>
                  </a:lnTo>
                  <a:lnTo>
                    <a:pt x="2392" y="2274"/>
                  </a:lnTo>
                  <a:lnTo>
                    <a:pt x="2382" y="2249"/>
                  </a:lnTo>
                  <a:lnTo>
                    <a:pt x="2372" y="2224"/>
                  </a:lnTo>
                  <a:lnTo>
                    <a:pt x="2365" y="2198"/>
                  </a:lnTo>
                  <a:lnTo>
                    <a:pt x="2360" y="2173"/>
                  </a:lnTo>
                  <a:lnTo>
                    <a:pt x="2355" y="2148"/>
                  </a:lnTo>
                  <a:lnTo>
                    <a:pt x="2353" y="2121"/>
                  </a:lnTo>
                  <a:lnTo>
                    <a:pt x="2353" y="2096"/>
                  </a:lnTo>
                  <a:lnTo>
                    <a:pt x="2353" y="2094"/>
                  </a:lnTo>
                  <a:lnTo>
                    <a:pt x="2353" y="2093"/>
                  </a:lnTo>
                  <a:lnTo>
                    <a:pt x="2353" y="2072"/>
                  </a:lnTo>
                  <a:lnTo>
                    <a:pt x="2355" y="2050"/>
                  </a:lnTo>
                  <a:lnTo>
                    <a:pt x="2359" y="2029"/>
                  </a:lnTo>
                  <a:lnTo>
                    <a:pt x="2363" y="2008"/>
                  </a:lnTo>
                  <a:lnTo>
                    <a:pt x="2368" y="1986"/>
                  </a:lnTo>
                  <a:lnTo>
                    <a:pt x="2374" y="1964"/>
                  </a:lnTo>
                  <a:lnTo>
                    <a:pt x="2382" y="1943"/>
                  </a:lnTo>
                  <a:lnTo>
                    <a:pt x="2390" y="1919"/>
                  </a:lnTo>
                  <a:lnTo>
                    <a:pt x="2399" y="1897"/>
                  </a:lnTo>
                  <a:lnTo>
                    <a:pt x="2409" y="1875"/>
                  </a:lnTo>
                  <a:lnTo>
                    <a:pt x="2422" y="1852"/>
                  </a:lnTo>
                  <a:lnTo>
                    <a:pt x="2434" y="1829"/>
                  </a:lnTo>
                  <a:lnTo>
                    <a:pt x="2448" y="1804"/>
                  </a:lnTo>
                  <a:lnTo>
                    <a:pt x="2463" y="1781"/>
                  </a:lnTo>
                  <a:lnTo>
                    <a:pt x="2479" y="1757"/>
                  </a:lnTo>
                  <a:lnTo>
                    <a:pt x="2497" y="1733"/>
                  </a:lnTo>
                  <a:lnTo>
                    <a:pt x="2509" y="1737"/>
                  </a:lnTo>
                  <a:lnTo>
                    <a:pt x="2522" y="1740"/>
                  </a:lnTo>
                  <a:lnTo>
                    <a:pt x="2534" y="1743"/>
                  </a:lnTo>
                  <a:lnTo>
                    <a:pt x="2547" y="1745"/>
                  </a:lnTo>
                  <a:lnTo>
                    <a:pt x="2561" y="1746"/>
                  </a:lnTo>
                  <a:lnTo>
                    <a:pt x="2573" y="1747"/>
                  </a:lnTo>
                  <a:lnTo>
                    <a:pt x="2586" y="1748"/>
                  </a:lnTo>
                  <a:lnTo>
                    <a:pt x="2600" y="1748"/>
                  </a:lnTo>
                  <a:lnTo>
                    <a:pt x="2612" y="1747"/>
                  </a:lnTo>
                  <a:lnTo>
                    <a:pt x="2626" y="1746"/>
                  </a:lnTo>
                  <a:lnTo>
                    <a:pt x="2639" y="1745"/>
                  </a:lnTo>
                  <a:lnTo>
                    <a:pt x="2651" y="1742"/>
                  </a:lnTo>
                  <a:lnTo>
                    <a:pt x="2664" y="1740"/>
                  </a:lnTo>
                  <a:lnTo>
                    <a:pt x="2678" y="1736"/>
                  </a:lnTo>
                  <a:lnTo>
                    <a:pt x="2690" y="1733"/>
                  </a:lnTo>
                  <a:lnTo>
                    <a:pt x="2703" y="1727"/>
                  </a:lnTo>
                  <a:lnTo>
                    <a:pt x="2717" y="1722"/>
                  </a:lnTo>
                  <a:lnTo>
                    <a:pt x="2730" y="1715"/>
                  </a:lnTo>
                  <a:lnTo>
                    <a:pt x="2743" y="1708"/>
                  </a:lnTo>
                  <a:lnTo>
                    <a:pt x="2756" y="1700"/>
                  </a:lnTo>
                  <a:lnTo>
                    <a:pt x="2768" y="1692"/>
                  </a:lnTo>
                  <a:lnTo>
                    <a:pt x="2780" y="1683"/>
                  </a:lnTo>
                  <a:lnTo>
                    <a:pt x="2791" y="1673"/>
                  </a:lnTo>
                  <a:lnTo>
                    <a:pt x="2802" y="1664"/>
                  </a:lnTo>
                  <a:lnTo>
                    <a:pt x="2812" y="1653"/>
                  </a:lnTo>
                  <a:lnTo>
                    <a:pt x="2823" y="1643"/>
                  </a:lnTo>
                  <a:lnTo>
                    <a:pt x="2831" y="1631"/>
                  </a:lnTo>
                  <a:lnTo>
                    <a:pt x="2841" y="1618"/>
                  </a:lnTo>
                  <a:lnTo>
                    <a:pt x="2849" y="1607"/>
                  </a:lnTo>
                  <a:lnTo>
                    <a:pt x="2857" y="1593"/>
                  </a:lnTo>
                  <a:lnTo>
                    <a:pt x="2863" y="1580"/>
                  </a:lnTo>
                  <a:lnTo>
                    <a:pt x="2870" y="1567"/>
                  </a:lnTo>
                  <a:lnTo>
                    <a:pt x="2876" y="1552"/>
                  </a:lnTo>
                  <a:lnTo>
                    <a:pt x="2881" y="1538"/>
                  </a:lnTo>
                  <a:lnTo>
                    <a:pt x="2885" y="1523"/>
                  </a:lnTo>
                  <a:lnTo>
                    <a:pt x="2888" y="1510"/>
                  </a:lnTo>
                  <a:lnTo>
                    <a:pt x="2891" y="1495"/>
                  </a:lnTo>
                  <a:lnTo>
                    <a:pt x="2894" y="1480"/>
                  </a:lnTo>
                  <a:lnTo>
                    <a:pt x="2895" y="1465"/>
                  </a:lnTo>
                  <a:lnTo>
                    <a:pt x="2896" y="1451"/>
                  </a:lnTo>
                  <a:lnTo>
                    <a:pt x="2896" y="1436"/>
                  </a:lnTo>
                  <a:lnTo>
                    <a:pt x="2895" y="1421"/>
                  </a:lnTo>
                  <a:lnTo>
                    <a:pt x="2894" y="1406"/>
                  </a:lnTo>
                  <a:lnTo>
                    <a:pt x="2890" y="1391"/>
                  </a:lnTo>
                  <a:lnTo>
                    <a:pt x="2888" y="1377"/>
                  </a:lnTo>
                  <a:lnTo>
                    <a:pt x="2884" y="1363"/>
                  </a:lnTo>
                  <a:lnTo>
                    <a:pt x="2880" y="1348"/>
                  </a:lnTo>
                  <a:lnTo>
                    <a:pt x="2875" y="1333"/>
                  </a:lnTo>
                  <a:close/>
                  <a:moveTo>
                    <a:pt x="1031" y="486"/>
                  </a:moveTo>
                  <a:lnTo>
                    <a:pt x="1022" y="484"/>
                  </a:lnTo>
                  <a:lnTo>
                    <a:pt x="1015" y="482"/>
                  </a:lnTo>
                  <a:lnTo>
                    <a:pt x="1009" y="480"/>
                  </a:lnTo>
                  <a:lnTo>
                    <a:pt x="1004" y="478"/>
                  </a:lnTo>
                  <a:lnTo>
                    <a:pt x="997" y="473"/>
                  </a:lnTo>
                  <a:lnTo>
                    <a:pt x="993" y="467"/>
                  </a:lnTo>
                  <a:lnTo>
                    <a:pt x="991" y="462"/>
                  </a:lnTo>
                  <a:lnTo>
                    <a:pt x="989" y="457"/>
                  </a:lnTo>
                  <a:lnTo>
                    <a:pt x="986" y="451"/>
                  </a:lnTo>
                  <a:lnTo>
                    <a:pt x="985" y="443"/>
                  </a:lnTo>
                  <a:lnTo>
                    <a:pt x="998" y="442"/>
                  </a:lnTo>
                  <a:lnTo>
                    <a:pt x="1011" y="440"/>
                  </a:lnTo>
                  <a:lnTo>
                    <a:pt x="1022" y="437"/>
                  </a:lnTo>
                  <a:lnTo>
                    <a:pt x="1035" y="434"/>
                  </a:lnTo>
                  <a:lnTo>
                    <a:pt x="1046" y="428"/>
                  </a:lnTo>
                  <a:lnTo>
                    <a:pt x="1057" y="423"/>
                  </a:lnTo>
                  <a:lnTo>
                    <a:pt x="1068" y="417"/>
                  </a:lnTo>
                  <a:lnTo>
                    <a:pt x="1078" y="409"/>
                  </a:lnTo>
                  <a:lnTo>
                    <a:pt x="1088" y="402"/>
                  </a:lnTo>
                  <a:lnTo>
                    <a:pt x="1097" y="394"/>
                  </a:lnTo>
                  <a:lnTo>
                    <a:pt x="1105" y="384"/>
                  </a:lnTo>
                  <a:lnTo>
                    <a:pt x="1113" y="373"/>
                  </a:lnTo>
                  <a:lnTo>
                    <a:pt x="1120" y="363"/>
                  </a:lnTo>
                  <a:lnTo>
                    <a:pt x="1125" y="351"/>
                  </a:lnTo>
                  <a:lnTo>
                    <a:pt x="1132" y="340"/>
                  </a:lnTo>
                  <a:lnTo>
                    <a:pt x="1136" y="327"/>
                  </a:lnTo>
                  <a:lnTo>
                    <a:pt x="1139" y="314"/>
                  </a:lnTo>
                  <a:lnTo>
                    <a:pt x="1142" y="301"/>
                  </a:lnTo>
                  <a:lnTo>
                    <a:pt x="1143" y="287"/>
                  </a:lnTo>
                  <a:lnTo>
                    <a:pt x="1143" y="273"/>
                  </a:lnTo>
                  <a:lnTo>
                    <a:pt x="1142" y="260"/>
                  </a:lnTo>
                  <a:lnTo>
                    <a:pt x="1140" y="247"/>
                  </a:lnTo>
                  <a:lnTo>
                    <a:pt x="1137" y="234"/>
                  </a:lnTo>
                  <a:lnTo>
                    <a:pt x="1134" y="221"/>
                  </a:lnTo>
                  <a:lnTo>
                    <a:pt x="1129" y="210"/>
                  </a:lnTo>
                  <a:lnTo>
                    <a:pt x="1122" y="198"/>
                  </a:lnTo>
                  <a:lnTo>
                    <a:pt x="1116" y="187"/>
                  </a:lnTo>
                  <a:lnTo>
                    <a:pt x="1109" y="176"/>
                  </a:lnTo>
                  <a:lnTo>
                    <a:pt x="1100" y="165"/>
                  </a:lnTo>
                  <a:lnTo>
                    <a:pt x="1091" y="156"/>
                  </a:lnTo>
                  <a:lnTo>
                    <a:pt x="1081" y="147"/>
                  </a:lnTo>
                  <a:lnTo>
                    <a:pt x="1070" y="140"/>
                  </a:lnTo>
                  <a:lnTo>
                    <a:pt x="1074" y="128"/>
                  </a:lnTo>
                  <a:lnTo>
                    <a:pt x="1078" y="118"/>
                  </a:lnTo>
                  <a:lnTo>
                    <a:pt x="1082" y="107"/>
                  </a:lnTo>
                  <a:lnTo>
                    <a:pt x="1085" y="99"/>
                  </a:lnTo>
                  <a:lnTo>
                    <a:pt x="1111" y="103"/>
                  </a:lnTo>
                  <a:lnTo>
                    <a:pt x="1137" y="106"/>
                  </a:lnTo>
                  <a:lnTo>
                    <a:pt x="1165" y="112"/>
                  </a:lnTo>
                  <a:lnTo>
                    <a:pt x="1195" y="116"/>
                  </a:lnTo>
                  <a:lnTo>
                    <a:pt x="1224" y="121"/>
                  </a:lnTo>
                  <a:lnTo>
                    <a:pt x="1253" y="126"/>
                  </a:lnTo>
                  <a:lnTo>
                    <a:pt x="1280" y="132"/>
                  </a:lnTo>
                  <a:lnTo>
                    <a:pt x="1306" y="136"/>
                  </a:lnTo>
                  <a:lnTo>
                    <a:pt x="1284" y="198"/>
                  </a:lnTo>
                  <a:lnTo>
                    <a:pt x="1289" y="202"/>
                  </a:lnTo>
                  <a:lnTo>
                    <a:pt x="1299" y="209"/>
                  </a:lnTo>
                  <a:lnTo>
                    <a:pt x="1307" y="213"/>
                  </a:lnTo>
                  <a:lnTo>
                    <a:pt x="1315" y="216"/>
                  </a:lnTo>
                  <a:lnTo>
                    <a:pt x="1324" y="219"/>
                  </a:lnTo>
                  <a:lnTo>
                    <a:pt x="1334" y="220"/>
                  </a:lnTo>
                  <a:lnTo>
                    <a:pt x="1347" y="220"/>
                  </a:lnTo>
                  <a:lnTo>
                    <a:pt x="1357" y="219"/>
                  </a:lnTo>
                  <a:lnTo>
                    <a:pt x="1365" y="218"/>
                  </a:lnTo>
                  <a:lnTo>
                    <a:pt x="1372" y="216"/>
                  </a:lnTo>
                  <a:lnTo>
                    <a:pt x="1379" y="213"/>
                  </a:lnTo>
                  <a:lnTo>
                    <a:pt x="1381" y="212"/>
                  </a:lnTo>
                  <a:lnTo>
                    <a:pt x="1399" y="155"/>
                  </a:lnTo>
                  <a:lnTo>
                    <a:pt x="1423" y="161"/>
                  </a:lnTo>
                  <a:lnTo>
                    <a:pt x="1453" y="168"/>
                  </a:lnTo>
                  <a:lnTo>
                    <a:pt x="1487" y="176"/>
                  </a:lnTo>
                  <a:lnTo>
                    <a:pt x="1527" y="187"/>
                  </a:lnTo>
                  <a:lnTo>
                    <a:pt x="1539" y="190"/>
                  </a:lnTo>
                  <a:lnTo>
                    <a:pt x="1549" y="190"/>
                  </a:lnTo>
                  <a:lnTo>
                    <a:pt x="1558" y="190"/>
                  </a:lnTo>
                  <a:lnTo>
                    <a:pt x="1567" y="190"/>
                  </a:lnTo>
                  <a:lnTo>
                    <a:pt x="1574" y="189"/>
                  </a:lnTo>
                  <a:lnTo>
                    <a:pt x="1581" y="187"/>
                  </a:lnTo>
                  <a:lnTo>
                    <a:pt x="1588" y="184"/>
                  </a:lnTo>
                  <a:lnTo>
                    <a:pt x="1594" y="181"/>
                  </a:lnTo>
                  <a:lnTo>
                    <a:pt x="1599" y="178"/>
                  </a:lnTo>
                  <a:lnTo>
                    <a:pt x="1608" y="172"/>
                  </a:lnTo>
                  <a:lnTo>
                    <a:pt x="1615" y="164"/>
                  </a:lnTo>
                  <a:lnTo>
                    <a:pt x="1621" y="158"/>
                  </a:lnTo>
                  <a:lnTo>
                    <a:pt x="1626" y="152"/>
                  </a:lnTo>
                  <a:lnTo>
                    <a:pt x="1628" y="150"/>
                  </a:lnTo>
                  <a:lnTo>
                    <a:pt x="1629" y="147"/>
                  </a:lnTo>
                  <a:lnTo>
                    <a:pt x="1635" y="146"/>
                  </a:lnTo>
                  <a:lnTo>
                    <a:pt x="1648" y="146"/>
                  </a:lnTo>
                  <a:lnTo>
                    <a:pt x="1658" y="149"/>
                  </a:lnTo>
                  <a:lnTo>
                    <a:pt x="1668" y="151"/>
                  </a:lnTo>
                  <a:lnTo>
                    <a:pt x="1675" y="154"/>
                  </a:lnTo>
                  <a:lnTo>
                    <a:pt x="1680" y="157"/>
                  </a:lnTo>
                  <a:lnTo>
                    <a:pt x="1688" y="163"/>
                  </a:lnTo>
                  <a:lnTo>
                    <a:pt x="1692" y="169"/>
                  </a:lnTo>
                  <a:lnTo>
                    <a:pt x="1696" y="175"/>
                  </a:lnTo>
                  <a:lnTo>
                    <a:pt x="1699" y="182"/>
                  </a:lnTo>
                  <a:lnTo>
                    <a:pt x="1700" y="192"/>
                  </a:lnTo>
                  <a:lnTo>
                    <a:pt x="1701" y="205"/>
                  </a:lnTo>
                  <a:lnTo>
                    <a:pt x="1700" y="212"/>
                  </a:lnTo>
                  <a:lnTo>
                    <a:pt x="1698" y="220"/>
                  </a:lnTo>
                  <a:lnTo>
                    <a:pt x="1694" y="231"/>
                  </a:lnTo>
                  <a:lnTo>
                    <a:pt x="1690" y="241"/>
                  </a:lnTo>
                  <a:lnTo>
                    <a:pt x="1685" y="252"/>
                  </a:lnTo>
                  <a:lnTo>
                    <a:pt x="1679" y="260"/>
                  </a:lnTo>
                  <a:lnTo>
                    <a:pt x="1673" y="269"/>
                  </a:lnTo>
                  <a:lnTo>
                    <a:pt x="1667" y="274"/>
                  </a:lnTo>
                  <a:lnTo>
                    <a:pt x="1667" y="275"/>
                  </a:lnTo>
                  <a:lnTo>
                    <a:pt x="1659" y="281"/>
                  </a:lnTo>
                  <a:lnTo>
                    <a:pt x="1651" y="286"/>
                  </a:lnTo>
                  <a:lnTo>
                    <a:pt x="1641" y="290"/>
                  </a:lnTo>
                  <a:lnTo>
                    <a:pt x="1630" y="295"/>
                  </a:lnTo>
                  <a:lnTo>
                    <a:pt x="1618" y="298"/>
                  </a:lnTo>
                  <a:lnTo>
                    <a:pt x="1604" y="302"/>
                  </a:lnTo>
                  <a:lnTo>
                    <a:pt x="1589" y="304"/>
                  </a:lnTo>
                  <a:lnTo>
                    <a:pt x="1572" y="305"/>
                  </a:lnTo>
                  <a:lnTo>
                    <a:pt x="1557" y="305"/>
                  </a:lnTo>
                  <a:lnTo>
                    <a:pt x="1544" y="306"/>
                  </a:lnTo>
                  <a:lnTo>
                    <a:pt x="1530" y="308"/>
                  </a:lnTo>
                  <a:lnTo>
                    <a:pt x="1517" y="310"/>
                  </a:lnTo>
                  <a:lnTo>
                    <a:pt x="1505" y="313"/>
                  </a:lnTo>
                  <a:lnTo>
                    <a:pt x="1492" y="316"/>
                  </a:lnTo>
                  <a:lnTo>
                    <a:pt x="1480" y="321"/>
                  </a:lnTo>
                  <a:lnTo>
                    <a:pt x="1470" y="325"/>
                  </a:lnTo>
                  <a:lnTo>
                    <a:pt x="1449" y="334"/>
                  </a:lnTo>
                  <a:lnTo>
                    <a:pt x="1429" y="345"/>
                  </a:lnTo>
                  <a:lnTo>
                    <a:pt x="1412" y="357"/>
                  </a:lnTo>
                  <a:lnTo>
                    <a:pt x="1396" y="368"/>
                  </a:lnTo>
                  <a:lnTo>
                    <a:pt x="1381" y="380"/>
                  </a:lnTo>
                  <a:lnTo>
                    <a:pt x="1370" y="391"/>
                  </a:lnTo>
                  <a:lnTo>
                    <a:pt x="1358" y="403"/>
                  </a:lnTo>
                  <a:lnTo>
                    <a:pt x="1350" y="414"/>
                  </a:lnTo>
                  <a:lnTo>
                    <a:pt x="1337" y="430"/>
                  </a:lnTo>
                  <a:lnTo>
                    <a:pt x="1330" y="441"/>
                  </a:lnTo>
                  <a:lnTo>
                    <a:pt x="1323" y="452"/>
                  </a:lnTo>
                  <a:lnTo>
                    <a:pt x="1303" y="481"/>
                  </a:lnTo>
                  <a:lnTo>
                    <a:pt x="1275" y="527"/>
                  </a:lnTo>
                  <a:lnTo>
                    <a:pt x="1239" y="584"/>
                  </a:lnTo>
                  <a:lnTo>
                    <a:pt x="1233" y="575"/>
                  </a:lnTo>
                  <a:lnTo>
                    <a:pt x="1228" y="567"/>
                  </a:lnTo>
                  <a:lnTo>
                    <a:pt x="1221" y="559"/>
                  </a:lnTo>
                  <a:lnTo>
                    <a:pt x="1214" y="552"/>
                  </a:lnTo>
                  <a:lnTo>
                    <a:pt x="1207" y="545"/>
                  </a:lnTo>
                  <a:lnTo>
                    <a:pt x="1198" y="537"/>
                  </a:lnTo>
                  <a:lnTo>
                    <a:pt x="1190" y="531"/>
                  </a:lnTo>
                  <a:lnTo>
                    <a:pt x="1180" y="526"/>
                  </a:lnTo>
                  <a:lnTo>
                    <a:pt x="1164" y="518"/>
                  </a:lnTo>
                  <a:lnTo>
                    <a:pt x="1148" y="511"/>
                  </a:lnTo>
                  <a:lnTo>
                    <a:pt x="1131" y="505"/>
                  </a:lnTo>
                  <a:lnTo>
                    <a:pt x="1113" y="500"/>
                  </a:lnTo>
                  <a:lnTo>
                    <a:pt x="1094" y="496"/>
                  </a:lnTo>
                  <a:lnTo>
                    <a:pt x="1074" y="492"/>
                  </a:lnTo>
                  <a:lnTo>
                    <a:pt x="1053" y="489"/>
                  </a:lnTo>
                  <a:lnTo>
                    <a:pt x="1031" y="486"/>
                  </a:lnTo>
                  <a:close/>
                  <a:moveTo>
                    <a:pt x="449" y="504"/>
                  </a:moveTo>
                  <a:lnTo>
                    <a:pt x="449" y="503"/>
                  </a:lnTo>
                  <a:lnTo>
                    <a:pt x="449" y="501"/>
                  </a:lnTo>
                  <a:lnTo>
                    <a:pt x="453" y="494"/>
                  </a:lnTo>
                  <a:lnTo>
                    <a:pt x="457" y="485"/>
                  </a:lnTo>
                  <a:lnTo>
                    <a:pt x="462" y="478"/>
                  </a:lnTo>
                  <a:lnTo>
                    <a:pt x="466" y="471"/>
                  </a:lnTo>
                  <a:lnTo>
                    <a:pt x="473" y="464"/>
                  </a:lnTo>
                  <a:lnTo>
                    <a:pt x="478" y="458"/>
                  </a:lnTo>
                  <a:lnTo>
                    <a:pt x="484" y="453"/>
                  </a:lnTo>
                  <a:lnTo>
                    <a:pt x="492" y="447"/>
                  </a:lnTo>
                  <a:lnTo>
                    <a:pt x="499" y="443"/>
                  </a:lnTo>
                  <a:lnTo>
                    <a:pt x="506" y="439"/>
                  </a:lnTo>
                  <a:lnTo>
                    <a:pt x="515" y="436"/>
                  </a:lnTo>
                  <a:lnTo>
                    <a:pt x="522" y="433"/>
                  </a:lnTo>
                  <a:lnTo>
                    <a:pt x="530" y="430"/>
                  </a:lnTo>
                  <a:lnTo>
                    <a:pt x="539" y="428"/>
                  </a:lnTo>
                  <a:lnTo>
                    <a:pt x="548" y="427"/>
                  </a:lnTo>
                  <a:lnTo>
                    <a:pt x="557" y="427"/>
                  </a:lnTo>
                  <a:lnTo>
                    <a:pt x="568" y="428"/>
                  </a:lnTo>
                  <a:lnTo>
                    <a:pt x="580" y="430"/>
                  </a:lnTo>
                  <a:lnTo>
                    <a:pt x="591" y="434"/>
                  </a:lnTo>
                  <a:lnTo>
                    <a:pt x="600" y="437"/>
                  </a:lnTo>
                  <a:lnTo>
                    <a:pt x="609" y="442"/>
                  </a:lnTo>
                  <a:lnTo>
                    <a:pt x="619" y="448"/>
                  </a:lnTo>
                  <a:lnTo>
                    <a:pt x="627" y="455"/>
                  </a:lnTo>
                  <a:lnTo>
                    <a:pt x="635" y="462"/>
                  </a:lnTo>
                  <a:lnTo>
                    <a:pt x="642" y="471"/>
                  </a:lnTo>
                  <a:lnTo>
                    <a:pt x="648" y="479"/>
                  </a:lnTo>
                  <a:lnTo>
                    <a:pt x="654" y="489"/>
                  </a:lnTo>
                  <a:lnTo>
                    <a:pt x="659" y="498"/>
                  </a:lnTo>
                  <a:lnTo>
                    <a:pt x="662" y="509"/>
                  </a:lnTo>
                  <a:lnTo>
                    <a:pt x="664" y="519"/>
                  </a:lnTo>
                  <a:lnTo>
                    <a:pt x="666" y="530"/>
                  </a:lnTo>
                  <a:lnTo>
                    <a:pt x="666" y="541"/>
                  </a:lnTo>
                  <a:lnTo>
                    <a:pt x="665" y="555"/>
                  </a:lnTo>
                  <a:lnTo>
                    <a:pt x="663" y="568"/>
                  </a:lnTo>
                  <a:lnTo>
                    <a:pt x="663" y="570"/>
                  </a:lnTo>
                  <a:lnTo>
                    <a:pt x="660" y="580"/>
                  </a:lnTo>
                  <a:lnTo>
                    <a:pt x="658" y="589"/>
                  </a:lnTo>
                  <a:lnTo>
                    <a:pt x="655" y="596"/>
                  </a:lnTo>
                  <a:lnTo>
                    <a:pt x="652" y="602"/>
                  </a:lnTo>
                  <a:lnTo>
                    <a:pt x="652" y="602"/>
                  </a:lnTo>
                  <a:lnTo>
                    <a:pt x="652" y="603"/>
                  </a:lnTo>
                  <a:lnTo>
                    <a:pt x="665" y="612"/>
                  </a:lnTo>
                  <a:lnTo>
                    <a:pt x="705" y="637"/>
                  </a:lnTo>
                  <a:lnTo>
                    <a:pt x="761" y="674"/>
                  </a:lnTo>
                  <a:lnTo>
                    <a:pt x="828" y="718"/>
                  </a:lnTo>
                  <a:lnTo>
                    <a:pt x="898" y="763"/>
                  </a:lnTo>
                  <a:lnTo>
                    <a:pt x="963" y="806"/>
                  </a:lnTo>
                  <a:lnTo>
                    <a:pt x="1018" y="841"/>
                  </a:lnTo>
                  <a:lnTo>
                    <a:pt x="1054" y="865"/>
                  </a:lnTo>
                  <a:lnTo>
                    <a:pt x="1044" y="879"/>
                  </a:lnTo>
                  <a:lnTo>
                    <a:pt x="1037" y="892"/>
                  </a:lnTo>
                  <a:lnTo>
                    <a:pt x="1031" y="904"/>
                  </a:lnTo>
                  <a:lnTo>
                    <a:pt x="1022" y="916"/>
                  </a:lnTo>
                  <a:lnTo>
                    <a:pt x="1011" y="913"/>
                  </a:lnTo>
                  <a:lnTo>
                    <a:pt x="994" y="909"/>
                  </a:lnTo>
                  <a:lnTo>
                    <a:pt x="971" y="903"/>
                  </a:lnTo>
                  <a:lnTo>
                    <a:pt x="943" y="895"/>
                  </a:lnTo>
                  <a:lnTo>
                    <a:pt x="912" y="888"/>
                  </a:lnTo>
                  <a:lnTo>
                    <a:pt x="876" y="878"/>
                  </a:lnTo>
                  <a:lnTo>
                    <a:pt x="838" y="869"/>
                  </a:lnTo>
                  <a:lnTo>
                    <a:pt x="798" y="858"/>
                  </a:lnTo>
                  <a:lnTo>
                    <a:pt x="449" y="504"/>
                  </a:lnTo>
                  <a:close/>
                  <a:moveTo>
                    <a:pt x="969" y="1004"/>
                  </a:moveTo>
                  <a:lnTo>
                    <a:pt x="964" y="1011"/>
                  </a:lnTo>
                  <a:lnTo>
                    <a:pt x="956" y="1024"/>
                  </a:lnTo>
                  <a:lnTo>
                    <a:pt x="946" y="1042"/>
                  </a:lnTo>
                  <a:lnTo>
                    <a:pt x="934" y="1065"/>
                  </a:lnTo>
                  <a:lnTo>
                    <a:pt x="921" y="1093"/>
                  </a:lnTo>
                  <a:lnTo>
                    <a:pt x="910" y="1124"/>
                  </a:lnTo>
                  <a:lnTo>
                    <a:pt x="903" y="1141"/>
                  </a:lnTo>
                  <a:lnTo>
                    <a:pt x="898" y="1159"/>
                  </a:lnTo>
                  <a:lnTo>
                    <a:pt x="894" y="1178"/>
                  </a:lnTo>
                  <a:lnTo>
                    <a:pt x="890" y="1197"/>
                  </a:lnTo>
                  <a:lnTo>
                    <a:pt x="96" y="805"/>
                  </a:lnTo>
                  <a:lnTo>
                    <a:pt x="96" y="796"/>
                  </a:lnTo>
                  <a:lnTo>
                    <a:pt x="97" y="787"/>
                  </a:lnTo>
                  <a:lnTo>
                    <a:pt x="99" y="779"/>
                  </a:lnTo>
                  <a:lnTo>
                    <a:pt x="102" y="771"/>
                  </a:lnTo>
                  <a:lnTo>
                    <a:pt x="105" y="762"/>
                  </a:lnTo>
                  <a:lnTo>
                    <a:pt x="109" y="754"/>
                  </a:lnTo>
                  <a:lnTo>
                    <a:pt x="113" y="746"/>
                  </a:lnTo>
                  <a:lnTo>
                    <a:pt x="119" y="740"/>
                  </a:lnTo>
                  <a:lnTo>
                    <a:pt x="124" y="733"/>
                  </a:lnTo>
                  <a:lnTo>
                    <a:pt x="130" y="726"/>
                  </a:lnTo>
                  <a:lnTo>
                    <a:pt x="137" y="721"/>
                  </a:lnTo>
                  <a:lnTo>
                    <a:pt x="143" y="716"/>
                  </a:lnTo>
                  <a:lnTo>
                    <a:pt x="150" y="711"/>
                  </a:lnTo>
                  <a:lnTo>
                    <a:pt x="158" y="707"/>
                  </a:lnTo>
                  <a:lnTo>
                    <a:pt x="166" y="704"/>
                  </a:lnTo>
                  <a:lnTo>
                    <a:pt x="175" y="701"/>
                  </a:lnTo>
                  <a:lnTo>
                    <a:pt x="183" y="699"/>
                  </a:lnTo>
                  <a:lnTo>
                    <a:pt x="191" y="697"/>
                  </a:lnTo>
                  <a:lnTo>
                    <a:pt x="200" y="697"/>
                  </a:lnTo>
                  <a:lnTo>
                    <a:pt x="209" y="696"/>
                  </a:lnTo>
                  <a:lnTo>
                    <a:pt x="220" y="697"/>
                  </a:lnTo>
                  <a:lnTo>
                    <a:pt x="231" y="699"/>
                  </a:lnTo>
                  <a:lnTo>
                    <a:pt x="242" y="702"/>
                  </a:lnTo>
                  <a:lnTo>
                    <a:pt x="252" y="705"/>
                  </a:lnTo>
                  <a:lnTo>
                    <a:pt x="262" y="710"/>
                  </a:lnTo>
                  <a:lnTo>
                    <a:pt x="270" y="717"/>
                  </a:lnTo>
                  <a:lnTo>
                    <a:pt x="279" y="723"/>
                  </a:lnTo>
                  <a:lnTo>
                    <a:pt x="287" y="730"/>
                  </a:lnTo>
                  <a:lnTo>
                    <a:pt x="295" y="738"/>
                  </a:lnTo>
                  <a:lnTo>
                    <a:pt x="301" y="747"/>
                  </a:lnTo>
                  <a:lnTo>
                    <a:pt x="306" y="757"/>
                  </a:lnTo>
                  <a:lnTo>
                    <a:pt x="310" y="766"/>
                  </a:lnTo>
                  <a:lnTo>
                    <a:pt x="314" y="777"/>
                  </a:lnTo>
                  <a:lnTo>
                    <a:pt x="317" y="787"/>
                  </a:lnTo>
                  <a:lnTo>
                    <a:pt x="318" y="798"/>
                  </a:lnTo>
                  <a:lnTo>
                    <a:pt x="319" y="810"/>
                  </a:lnTo>
                  <a:lnTo>
                    <a:pt x="318" y="819"/>
                  </a:lnTo>
                  <a:lnTo>
                    <a:pt x="317" y="829"/>
                  </a:lnTo>
                  <a:lnTo>
                    <a:pt x="316" y="831"/>
                  </a:lnTo>
                  <a:lnTo>
                    <a:pt x="971" y="1001"/>
                  </a:lnTo>
                  <a:lnTo>
                    <a:pt x="970" y="1003"/>
                  </a:lnTo>
                  <a:lnTo>
                    <a:pt x="969" y="1004"/>
                  </a:lnTo>
                  <a:close/>
                  <a:moveTo>
                    <a:pt x="1220" y="1530"/>
                  </a:moveTo>
                  <a:lnTo>
                    <a:pt x="1487" y="1117"/>
                  </a:lnTo>
                  <a:lnTo>
                    <a:pt x="1491" y="1110"/>
                  </a:lnTo>
                  <a:lnTo>
                    <a:pt x="1493" y="1101"/>
                  </a:lnTo>
                  <a:lnTo>
                    <a:pt x="1494" y="1093"/>
                  </a:lnTo>
                  <a:lnTo>
                    <a:pt x="1493" y="1083"/>
                  </a:lnTo>
                  <a:lnTo>
                    <a:pt x="1491" y="1076"/>
                  </a:lnTo>
                  <a:lnTo>
                    <a:pt x="1487" y="1068"/>
                  </a:lnTo>
                  <a:lnTo>
                    <a:pt x="1481" y="1061"/>
                  </a:lnTo>
                  <a:lnTo>
                    <a:pt x="1474" y="1056"/>
                  </a:lnTo>
                  <a:lnTo>
                    <a:pt x="1466" y="1051"/>
                  </a:lnTo>
                  <a:lnTo>
                    <a:pt x="1457" y="1049"/>
                  </a:lnTo>
                  <a:lnTo>
                    <a:pt x="1449" y="1048"/>
                  </a:lnTo>
                  <a:lnTo>
                    <a:pt x="1440" y="1049"/>
                  </a:lnTo>
                  <a:lnTo>
                    <a:pt x="1432" y="1051"/>
                  </a:lnTo>
                  <a:lnTo>
                    <a:pt x="1425" y="1056"/>
                  </a:lnTo>
                  <a:lnTo>
                    <a:pt x="1418" y="1062"/>
                  </a:lnTo>
                  <a:lnTo>
                    <a:pt x="1412" y="1068"/>
                  </a:lnTo>
                  <a:lnTo>
                    <a:pt x="1134" y="1499"/>
                  </a:lnTo>
                  <a:lnTo>
                    <a:pt x="1117" y="1491"/>
                  </a:lnTo>
                  <a:lnTo>
                    <a:pt x="1100" y="1481"/>
                  </a:lnTo>
                  <a:lnTo>
                    <a:pt x="1084" y="1471"/>
                  </a:lnTo>
                  <a:lnTo>
                    <a:pt x="1069" y="1459"/>
                  </a:lnTo>
                  <a:lnTo>
                    <a:pt x="1064" y="1456"/>
                  </a:lnTo>
                  <a:lnTo>
                    <a:pt x="1060" y="1453"/>
                  </a:lnTo>
                  <a:lnTo>
                    <a:pt x="1309" y="1074"/>
                  </a:lnTo>
                  <a:lnTo>
                    <a:pt x="1313" y="1066"/>
                  </a:lnTo>
                  <a:lnTo>
                    <a:pt x="1316" y="1058"/>
                  </a:lnTo>
                  <a:lnTo>
                    <a:pt x="1316" y="1049"/>
                  </a:lnTo>
                  <a:lnTo>
                    <a:pt x="1316" y="1041"/>
                  </a:lnTo>
                  <a:lnTo>
                    <a:pt x="1313" y="1032"/>
                  </a:lnTo>
                  <a:lnTo>
                    <a:pt x="1309" y="1025"/>
                  </a:lnTo>
                  <a:lnTo>
                    <a:pt x="1303" y="1018"/>
                  </a:lnTo>
                  <a:lnTo>
                    <a:pt x="1296" y="1012"/>
                  </a:lnTo>
                  <a:lnTo>
                    <a:pt x="1289" y="1008"/>
                  </a:lnTo>
                  <a:lnTo>
                    <a:pt x="1280" y="1006"/>
                  </a:lnTo>
                  <a:lnTo>
                    <a:pt x="1272" y="1005"/>
                  </a:lnTo>
                  <a:lnTo>
                    <a:pt x="1263" y="1006"/>
                  </a:lnTo>
                  <a:lnTo>
                    <a:pt x="1255" y="1008"/>
                  </a:lnTo>
                  <a:lnTo>
                    <a:pt x="1248" y="1012"/>
                  </a:lnTo>
                  <a:lnTo>
                    <a:pt x="1240" y="1018"/>
                  </a:lnTo>
                  <a:lnTo>
                    <a:pt x="1235" y="1025"/>
                  </a:lnTo>
                  <a:lnTo>
                    <a:pt x="999" y="1384"/>
                  </a:lnTo>
                  <a:lnTo>
                    <a:pt x="995" y="1377"/>
                  </a:lnTo>
                  <a:lnTo>
                    <a:pt x="992" y="1367"/>
                  </a:lnTo>
                  <a:lnTo>
                    <a:pt x="989" y="1359"/>
                  </a:lnTo>
                  <a:lnTo>
                    <a:pt x="986" y="1348"/>
                  </a:lnTo>
                  <a:lnTo>
                    <a:pt x="982" y="1327"/>
                  </a:lnTo>
                  <a:lnTo>
                    <a:pt x="978" y="1303"/>
                  </a:lnTo>
                  <a:lnTo>
                    <a:pt x="977" y="1293"/>
                  </a:lnTo>
                  <a:lnTo>
                    <a:pt x="977" y="1285"/>
                  </a:lnTo>
                  <a:lnTo>
                    <a:pt x="977" y="1276"/>
                  </a:lnTo>
                  <a:lnTo>
                    <a:pt x="977" y="1268"/>
                  </a:lnTo>
                  <a:lnTo>
                    <a:pt x="978" y="1247"/>
                  </a:lnTo>
                  <a:lnTo>
                    <a:pt x="980" y="1227"/>
                  </a:lnTo>
                  <a:lnTo>
                    <a:pt x="983" y="1208"/>
                  </a:lnTo>
                  <a:lnTo>
                    <a:pt x="989" y="1189"/>
                  </a:lnTo>
                  <a:lnTo>
                    <a:pt x="994" y="1171"/>
                  </a:lnTo>
                  <a:lnTo>
                    <a:pt x="999" y="1153"/>
                  </a:lnTo>
                  <a:lnTo>
                    <a:pt x="1005" y="1137"/>
                  </a:lnTo>
                  <a:lnTo>
                    <a:pt x="1012" y="1122"/>
                  </a:lnTo>
                  <a:lnTo>
                    <a:pt x="1024" y="1096"/>
                  </a:lnTo>
                  <a:lnTo>
                    <a:pt x="1036" y="1076"/>
                  </a:lnTo>
                  <a:lnTo>
                    <a:pt x="1043" y="1062"/>
                  </a:lnTo>
                  <a:lnTo>
                    <a:pt x="1046" y="1058"/>
                  </a:lnTo>
                  <a:lnTo>
                    <a:pt x="1046" y="1057"/>
                  </a:lnTo>
                  <a:lnTo>
                    <a:pt x="1411" y="491"/>
                  </a:lnTo>
                  <a:lnTo>
                    <a:pt x="1411" y="490"/>
                  </a:lnTo>
                  <a:lnTo>
                    <a:pt x="1414" y="484"/>
                  </a:lnTo>
                  <a:lnTo>
                    <a:pt x="1422" y="474"/>
                  </a:lnTo>
                  <a:lnTo>
                    <a:pt x="1428" y="467"/>
                  </a:lnTo>
                  <a:lnTo>
                    <a:pt x="1435" y="460"/>
                  </a:lnTo>
                  <a:lnTo>
                    <a:pt x="1442" y="452"/>
                  </a:lnTo>
                  <a:lnTo>
                    <a:pt x="1452" y="443"/>
                  </a:lnTo>
                  <a:lnTo>
                    <a:pt x="1463" y="436"/>
                  </a:lnTo>
                  <a:lnTo>
                    <a:pt x="1475" y="427"/>
                  </a:lnTo>
                  <a:lnTo>
                    <a:pt x="1488" y="420"/>
                  </a:lnTo>
                  <a:lnTo>
                    <a:pt x="1502" y="414"/>
                  </a:lnTo>
                  <a:lnTo>
                    <a:pt x="1518" y="408"/>
                  </a:lnTo>
                  <a:lnTo>
                    <a:pt x="1535" y="403"/>
                  </a:lnTo>
                  <a:lnTo>
                    <a:pt x="1554" y="401"/>
                  </a:lnTo>
                  <a:lnTo>
                    <a:pt x="1573" y="399"/>
                  </a:lnTo>
                  <a:lnTo>
                    <a:pt x="1590" y="399"/>
                  </a:lnTo>
                  <a:lnTo>
                    <a:pt x="1606" y="398"/>
                  </a:lnTo>
                  <a:lnTo>
                    <a:pt x="1620" y="395"/>
                  </a:lnTo>
                  <a:lnTo>
                    <a:pt x="1635" y="392"/>
                  </a:lnTo>
                  <a:lnTo>
                    <a:pt x="1649" y="388"/>
                  </a:lnTo>
                  <a:lnTo>
                    <a:pt x="1661" y="385"/>
                  </a:lnTo>
                  <a:lnTo>
                    <a:pt x="1673" y="380"/>
                  </a:lnTo>
                  <a:lnTo>
                    <a:pt x="1684" y="376"/>
                  </a:lnTo>
                  <a:lnTo>
                    <a:pt x="1694" y="370"/>
                  </a:lnTo>
                  <a:lnTo>
                    <a:pt x="1704" y="364"/>
                  </a:lnTo>
                  <a:lnTo>
                    <a:pt x="1713" y="359"/>
                  </a:lnTo>
                  <a:lnTo>
                    <a:pt x="1721" y="352"/>
                  </a:lnTo>
                  <a:lnTo>
                    <a:pt x="1736" y="341"/>
                  </a:lnTo>
                  <a:lnTo>
                    <a:pt x="1748" y="328"/>
                  </a:lnTo>
                  <a:lnTo>
                    <a:pt x="1766" y="340"/>
                  </a:lnTo>
                  <a:lnTo>
                    <a:pt x="1786" y="352"/>
                  </a:lnTo>
                  <a:lnTo>
                    <a:pt x="1806" y="369"/>
                  </a:lnTo>
                  <a:lnTo>
                    <a:pt x="1827" y="388"/>
                  </a:lnTo>
                  <a:lnTo>
                    <a:pt x="1837" y="399"/>
                  </a:lnTo>
                  <a:lnTo>
                    <a:pt x="1847" y="409"/>
                  </a:lnTo>
                  <a:lnTo>
                    <a:pt x="1856" y="422"/>
                  </a:lnTo>
                  <a:lnTo>
                    <a:pt x="1865" y="434"/>
                  </a:lnTo>
                  <a:lnTo>
                    <a:pt x="1873" y="447"/>
                  </a:lnTo>
                  <a:lnTo>
                    <a:pt x="1879" y="461"/>
                  </a:lnTo>
                  <a:lnTo>
                    <a:pt x="1886" y="476"/>
                  </a:lnTo>
                  <a:lnTo>
                    <a:pt x="1891" y="491"/>
                  </a:lnTo>
                  <a:lnTo>
                    <a:pt x="1895" y="505"/>
                  </a:lnTo>
                  <a:lnTo>
                    <a:pt x="1897" y="520"/>
                  </a:lnTo>
                  <a:lnTo>
                    <a:pt x="1899" y="536"/>
                  </a:lnTo>
                  <a:lnTo>
                    <a:pt x="1899" y="552"/>
                  </a:lnTo>
                  <a:lnTo>
                    <a:pt x="1898" y="572"/>
                  </a:lnTo>
                  <a:lnTo>
                    <a:pt x="1895" y="593"/>
                  </a:lnTo>
                  <a:lnTo>
                    <a:pt x="1890" y="614"/>
                  </a:lnTo>
                  <a:lnTo>
                    <a:pt x="1883" y="635"/>
                  </a:lnTo>
                  <a:lnTo>
                    <a:pt x="1874" y="658"/>
                  </a:lnTo>
                  <a:lnTo>
                    <a:pt x="1863" y="680"/>
                  </a:lnTo>
                  <a:lnTo>
                    <a:pt x="1850" y="703"/>
                  </a:lnTo>
                  <a:lnTo>
                    <a:pt x="1836" y="726"/>
                  </a:lnTo>
                  <a:lnTo>
                    <a:pt x="1829" y="736"/>
                  </a:lnTo>
                  <a:lnTo>
                    <a:pt x="1811" y="764"/>
                  </a:lnTo>
                  <a:lnTo>
                    <a:pt x="1785" y="805"/>
                  </a:lnTo>
                  <a:lnTo>
                    <a:pt x="1752" y="856"/>
                  </a:lnTo>
                  <a:lnTo>
                    <a:pt x="1292" y="1550"/>
                  </a:lnTo>
                  <a:lnTo>
                    <a:pt x="1220" y="1530"/>
                  </a:lnTo>
                  <a:close/>
                  <a:moveTo>
                    <a:pt x="1895" y="2029"/>
                  </a:moveTo>
                  <a:lnTo>
                    <a:pt x="1876" y="2040"/>
                  </a:lnTo>
                  <a:lnTo>
                    <a:pt x="1858" y="2050"/>
                  </a:lnTo>
                  <a:lnTo>
                    <a:pt x="1842" y="2063"/>
                  </a:lnTo>
                  <a:lnTo>
                    <a:pt x="1825" y="2076"/>
                  </a:lnTo>
                  <a:lnTo>
                    <a:pt x="1809" y="2088"/>
                  </a:lnTo>
                  <a:lnTo>
                    <a:pt x="1793" y="2102"/>
                  </a:lnTo>
                  <a:lnTo>
                    <a:pt x="1778" y="2116"/>
                  </a:lnTo>
                  <a:lnTo>
                    <a:pt x="1765" y="2130"/>
                  </a:lnTo>
                  <a:lnTo>
                    <a:pt x="1739" y="2158"/>
                  </a:lnTo>
                  <a:lnTo>
                    <a:pt x="1718" y="2185"/>
                  </a:lnTo>
                  <a:lnTo>
                    <a:pt x="1700" y="2210"/>
                  </a:lnTo>
                  <a:lnTo>
                    <a:pt x="1687" y="2232"/>
                  </a:lnTo>
                  <a:lnTo>
                    <a:pt x="1651" y="2210"/>
                  </a:lnTo>
                  <a:lnTo>
                    <a:pt x="1597" y="2176"/>
                  </a:lnTo>
                  <a:lnTo>
                    <a:pt x="1531" y="2135"/>
                  </a:lnTo>
                  <a:lnTo>
                    <a:pt x="1456" y="2087"/>
                  </a:lnTo>
                  <a:lnTo>
                    <a:pt x="1380" y="2040"/>
                  </a:lnTo>
                  <a:lnTo>
                    <a:pt x="1308" y="1994"/>
                  </a:lnTo>
                  <a:lnTo>
                    <a:pt x="1246" y="1955"/>
                  </a:lnTo>
                  <a:lnTo>
                    <a:pt x="1199" y="1926"/>
                  </a:lnTo>
                  <a:lnTo>
                    <a:pt x="1200" y="1914"/>
                  </a:lnTo>
                  <a:lnTo>
                    <a:pt x="1202" y="1904"/>
                  </a:lnTo>
                  <a:lnTo>
                    <a:pt x="1205" y="1892"/>
                  </a:lnTo>
                  <a:lnTo>
                    <a:pt x="1211" y="1882"/>
                  </a:lnTo>
                  <a:lnTo>
                    <a:pt x="1216" y="1875"/>
                  </a:lnTo>
                  <a:lnTo>
                    <a:pt x="1221" y="1868"/>
                  </a:lnTo>
                  <a:lnTo>
                    <a:pt x="1227" y="1862"/>
                  </a:lnTo>
                  <a:lnTo>
                    <a:pt x="1234" y="1857"/>
                  </a:lnTo>
                  <a:lnTo>
                    <a:pt x="1240" y="1852"/>
                  </a:lnTo>
                  <a:lnTo>
                    <a:pt x="1248" y="1849"/>
                  </a:lnTo>
                  <a:lnTo>
                    <a:pt x="1255" y="1846"/>
                  </a:lnTo>
                  <a:lnTo>
                    <a:pt x="1263" y="1842"/>
                  </a:lnTo>
                  <a:lnTo>
                    <a:pt x="1271" y="1841"/>
                  </a:lnTo>
                  <a:lnTo>
                    <a:pt x="1279" y="1840"/>
                  </a:lnTo>
                  <a:lnTo>
                    <a:pt x="1288" y="1840"/>
                  </a:lnTo>
                  <a:lnTo>
                    <a:pt x="1296" y="1841"/>
                  </a:lnTo>
                  <a:lnTo>
                    <a:pt x="1304" y="1842"/>
                  </a:lnTo>
                  <a:lnTo>
                    <a:pt x="1312" y="1844"/>
                  </a:lnTo>
                  <a:lnTo>
                    <a:pt x="1320" y="1848"/>
                  </a:lnTo>
                  <a:lnTo>
                    <a:pt x="1328" y="1852"/>
                  </a:lnTo>
                  <a:lnTo>
                    <a:pt x="1338" y="1859"/>
                  </a:lnTo>
                  <a:lnTo>
                    <a:pt x="1347" y="1868"/>
                  </a:lnTo>
                  <a:lnTo>
                    <a:pt x="1355" y="1877"/>
                  </a:lnTo>
                  <a:lnTo>
                    <a:pt x="1361" y="1888"/>
                  </a:lnTo>
                  <a:lnTo>
                    <a:pt x="1366" y="1898"/>
                  </a:lnTo>
                  <a:lnTo>
                    <a:pt x="1369" y="1911"/>
                  </a:lnTo>
                  <a:lnTo>
                    <a:pt x="1370" y="1923"/>
                  </a:lnTo>
                  <a:lnTo>
                    <a:pt x="1370" y="1935"/>
                  </a:lnTo>
                  <a:lnTo>
                    <a:pt x="1363" y="1971"/>
                  </a:lnTo>
                  <a:lnTo>
                    <a:pt x="1680" y="2041"/>
                  </a:lnTo>
                  <a:lnTo>
                    <a:pt x="1695" y="2005"/>
                  </a:lnTo>
                  <a:lnTo>
                    <a:pt x="1703" y="1989"/>
                  </a:lnTo>
                  <a:lnTo>
                    <a:pt x="1710" y="1974"/>
                  </a:lnTo>
                  <a:lnTo>
                    <a:pt x="1717" y="1960"/>
                  </a:lnTo>
                  <a:lnTo>
                    <a:pt x="1726" y="1945"/>
                  </a:lnTo>
                  <a:lnTo>
                    <a:pt x="1735" y="1931"/>
                  </a:lnTo>
                  <a:lnTo>
                    <a:pt x="1745" y="1917"/>
                  </a:lnTo>
                  <a:lnTo>
                    <a:pt x="1754" y="1905"/>
                  </a:lnTo>
                  <a:lnTo>
                    <a:pt x="1765" y="1893"/>
                  </a:lnTo>
                  <a:lnTo>
                    <a:pt x="1776" y="1881"/>
                  </a:lnTo>
                  <a:lnTo>
                    <a:pt x="1788" y="1870"/>
                  </a:lnTo>
                  <a:lnTo>
                    <a:pt x="1799" y="1859"/>
                  </a:lnTo>
                  <a:lnTo>
                    <a:pt x="1812" y="1849"/>
                  </a:lnTo>
                  <a:lnTo>
                    <a:pt x="1826" y="1838"/>
                  </a:lnTo>
                  <a:lnTo>
                    <a:pt x="1839" y="1829"/>
                  </a:lnTo>
                  <a:lnTo>
                    <a:pt x="1854" y="1819"/>
                  </a:lnTo>
                  <a:lnTo>
                    <a:pt x="1870" y="1810"/>
                  </a:lnTo>
                  <a:lnTo>
                    <a:pt x="1895" y="1817"/>
                  </a:lnTo>
                  <a:lnTo>
                    <a:pt x="1916" y="1823"/>
                  </a:lnTo>
                  <a:lnTo>
                    <a:pt x="1934" y="1828"/>
                  </a:lnTo>
                  <a:lnTo>
                    <a:pt x="1946" y="1832"/>
                  </a:lnTo>
                  <a:lnTo>
                    <a:pt x="1937" y="1857"/>
                  </a:lnTo>
                  <a:lnTo>
                    <a:pt x="1929" y="1882"/>
                  </a:lnTo>
                  <a:lnTo>
                    <a:pt x="1922" y="1908"/>
                  </a:lnTo>
                  <a:lnTo>
                    <a:pt x="1915" y="1933"/>
                  </a:lnTo>
                  <a:lnTo>
                    <a:pt x="1909" y="1957"/>
                  </a:lnTo>
                  <a:lnTo>
                    <a:pt x="1904" y="1982"/>
                  </a:lnTo>
                  <a:lnTo>
                    <a:pt x="1898" y="2006"/>
                  </a:lnTo>
                  <a:lnTo>
                    <a:pt x="1895" y="2029"/>
                  </a:lnTo>
                  <a:close/>
                  <a:moveTo>
                    <a:pt x="2259" y="2093"/>
                  </a:moveTo>
                  <a:lnTo>
                    <a:pt x="2259" y="2123"/>
                  </a:lnTo>
                  <a:lnTo>
                    <a:pt x="2261" y="2153"/>
                  </a:lnTo>
                  <a:lnTo>
                    <a:pt x="2265" y="2182"/>
                  </a:lnTo>
                  <a:lnTo>
                    <a:pt x="2271" y="2212"/>
                  </a:lnTo>
                  <a:lnTo>
                    <a:pt x="2279" y="2242"/>
                  </a:lnTo>
                  <a:lnTo>
                    <a:pt x="2288" y="2271"/>
                  </a:lnTo>
                  <a:lnTo>
                    <a:pt x="2300" y="2300"/>
                  </a:lnTo>
                  <a:lnTo>
                    <a:pt x="2313" y="2328"/>
                  </a:lnTo>
                  <a:lnTo>
                    <a:pt x="2328" y="2357"/>
                  </a:lnTo>
                  <a:lnTo>
                    <a:pt x="2345" y="2385"/>
                  </a:lnTo>
                  <a:lnTo>
                    <a:pt x="2364" y="2414"/>
                  </a:lnTo>
                  <a:lnTo>
                    <a:pt x="2385" y="2441"/>
                  </a:lnTo>
                  <a:lnTo>
                    <a:pt x="2407" y="2469"/>
                  </a:lnTo>
                  <a:lnTo>
                    <a:pt x="2432" y="2496"/>
                  </a:lnTo>
                  <a:lnTo>
                    <a:pt x="2459" y="2523"/>
                  </a:lnTo>
                  <a:lnTo>
                    <a:pt x="2486" y="2551"/>
                  </a:lnTo>
                  <a:lnTo>
                    <a:pt x="2485" y="2579"/>
                  </a:lnTo>
                  <a:lnTo>
                    <a:pt x="2483" y="2633"/>
                  </a:lnTo>
                  <a:lnTo>
                    <a:pt x="2479" y="2707"/>
                  </a:lnTo>
                  <a:lnTo>
                    <a:pt x="2475" y="2794"/>
                  </a:lnTo>
                  <a:lnTo>
                    <a:pt x="2471" y="2886"/>
                  </a:lnTo>
                  <a:lnTo>
                    <a:pt x="2467" y="2977"/>
                  </a:lnTo>
                  <a:lnTo>
                    <a:pt x="2463" y="3059"/>
                  </a:lnTo>
                  <a:lnTo>
                    <a:pt x="2460" y="3125"/>
                  </a:lnTo>
                  <a:lnTo>
                    <a:pt x="2448" y="3126"/>
                  </a:lnTo>
                  <a:lnTo>
                    <a:pt x="2437" y="3128"/>
                  </a:lnTo>
                  <a:lnTo>
                    <a:pt x="2425" y="3126"/>
                  </a:lnTo>
                  <a:lnTo>
                    <a:pt x="2413" y="3124"/>
                  </a:lnTo>
                  <a:lnTo>
                    <a:pt x="2403" y="3122"/>
                  </a:lnTo>
                  <a:lnTo>
                    <a:pt x="2393" y="3118"/>
                  </a:lnTo>
                  <a:lnTo>
                    <a:pt x="2384" y="3113"/>
                  </a:lnTo>
                  <a:lnTo>
                    <a:pt x="2374" y="3107"/>
                  </a:lnTo>
                  <a:lnTo>
                    <a:pt x="2366" y="3100"/>
                  </a:lnTo>
                  <a:lnTo>
                    <a:pt x="2359" y="3093"/>
                  </a:lnTo>
                  <a:lnTo>
                    <a:pt x="2351" y="3085"/>
                  </a:lnTo>
                  <a:lnTo>
                    <a:pt x="2345" y="3077"/>
                  </a:lnTo>
                  <a:lnTo>
                    <a:pt x="2340" y="3067"/>
                  </a:lnTo>
                  <a:lnTo>
                    <a:pt x="2334" y="3057"/>
                  </a:lnTo>
                  <a:lnTo>
                    <a:pt x="2331" y="3047"/>
                  </a:lnTo>
                  <a:lnTo>
                    <a:pt x="2329" y="3036"/>
                  </a:lnTo>
                  <a:lnTo>
                    <a:pt x="2327" y="3025"/>
                  </a:lnTo>
                  <a:lnTo>
                    <a:pt x="2327" y="3013"/>
                  </a:lnTo>
                  <a:lnTo>
                    <a:pt x="2327" y="3004"/>
                  </a:lnTo>
                  <a:lnTo>
                    <a:pt x="2328" y="2996"/>
                  </a:lnTo>
                  <a:lnTo>
                    <a:pt x="2330" y="2986"/>
                  </a:lnTo>
                  <a:lnTo>
                    <a:pt x="2333" y="2978"/>
                  </a:lnTo>
                  <a:lnTo>
                    <a:pt x="2338" y="2968"/>
                  </a:lnTo>
                  <a:lnTo>
                    <a:pt x="2342" y="2958"/>
                  </a:lnTo>
                  <a:lnTo>
                    <a:pt x="2347" y="2949"/>
                  </a:lnTo>
                  <a:lnTo>
                    <a:pt x="2352" y="2941"/>
                  </a:lnTo>
                  <a:lnTo>
                    <a:pt x="2360" y="2934"/>
                  </a:lnTo>
                  <a:lnTo>
                    <a:pt x="2367" y="2927"/>
                  </a:lnTo>
                  <a:lnTo>
                    <a:pt x="2375" y="2922"/>
                  </a:lnTo>
                  <a:lnTo>
                    <a:pt x="2385" y="2916"/>
                  </a:lnTo>
                  <a:lnTo>
                    <a:pt x="2385" y="2916"/>
                  </a:lnTo>
                  <a:lnTo>
                    <a:pt x="2313" y="2631"/>
                  </a:lnTo>
                  <a:lnTo>
                    <a:pt x="2295" y="2621"/>
                  </a:lnTo>
                  <a:lnTo>
                    <a:pt x="2275" y="2609"/>
                  </a:lnTo>
                  <a:lnTo>
                    <a:pt x="2256" y="2596"/>
                  </a:lnTo>
                  <a:lnTo>
                    <a:pt x="2239" y="2585"/>
                  </a:lnTo>
                  <a:lnTo>
                    <a:pt x="2221" y="2572"/>
                  </a:lnTo>
                  <a:lnTo>
                    <a:pt x="2203" y="2559"/>
                  </a:lnTo>
                  <a:lnTo>
                    <a:pt x="2187" y="2547"/>
                  </a:lnTo>
                  <a:lnTo>
                    <a:pt x="2171" y="2533"/>
                  </a:lnTo>
                  <a:lnTo>
                    <a:pt x="2155" y="2520"/>
                  </a:lnTo>
                  <a:lnTo>
                    <a:pt x="2141" y="2507"/>
                  </a:lnTo>
                  <a:lnTo>
                    <a:pt x="2127" y="2493"/>
                  </a:lnTo>
                  <a:lnTo>
                    <a:pt x="2113" y="2478"/>
                  </a:lnTo>
                  <a:lnTo>
                    <a:pt x="2101" y="2464"/>
                  </a:lnTo>
                  <a:lnTo>
                    <a:pt x="2089" y="2450"/>
                  </a:lnTo>
                  <a:lnTo>
                    <a:pt x="2077" y="2435"/>
                  </a:lnTo>
                  <a:lnTo>
                    <a:pt x="2067" y="2420"/>
                  </a:lnTo>
                  <a:lnTo>
                    <a:pt x="2056" y="2405"/>
                  </a:lnTo>
                  <a:lnTo>
                    <a:pt x="2047" y="2389"/>
                  </a:lnTo>
                  <a:lnTo>
                    <a:pt x="2038" y="2375"/>
                  </a:lnTo>
                  <a:lnTo>
                    <a:pt x="2030" y="2359"/>
                  </a:lnTo>
                  <a:lnTo>
                    <a:pt x="2023" y="2342"/>
                  </a:lnTo>
                  <a:lnTo>
                    <a:pt x="2015" y="2326"/>
                  </a:lnTo>
                  <a:lnTo>
                    <a:pt x="2009" y="2309"/>
                  </a:lnTo>
                  <a:lnTo>
                    <a:pt x="2004" y="2292"/>
                  </a:lnTo>
                  <a:lnTo>
                    <a:pt x="1998" y="2275"/>
                  </a:lnTo>
                  <a:lnTo>
                    <a:pt x="1994" y="2258"/>
                  </a:lnTo>
                  <a:lnTo>
                    <a:pt x="1990" y="2240"/>
                  </a:lnTo>
                  <a:lnTo>
                    <a:pt x="1987" y="2223"/>
                  </a:lnTo>
                  <a:lnTo>
                    <a:pt x="1985" y="2205"/>
                  </a:lnTo>
                  <a:lnTo>
                    <a:pt x="1983" y="2187"/>
                  </a:lnTo>
                  <a:lnTo>
                    <a:pt x="1982" y="2168"/>
                  </a:lnTo>
                  <a:lnTo>
                    <a:pt x="1981" y="2149"/>
                  </a:lnTo>
                  <a:lnTo>
                    <a:pt x="1981" y="2130"/>
                  </a:lnTo>
                  <a:lnTo>
                    <a:pt x="1982" y="2112"/>
                  </a:lnTo>
                  <a:lnTo>
                    <a:pt x="1983" y="2094"/>
                  </a:lnTo>
                  <a:lnTo>
                    <a:pt x="1984" y="2076"/>
                  </a:lnTo>
                  <a:lnTo>
                    <a:pt x="1986" y="2058"/>
                  </a:lnTo>
                  <a:lnTo>
                    <a:pt x="1992" y="2020"/>
                  </a:lnTo>
                  <a:lnTo>
                    <a:pt x="2001" y="1982"/>
                  </a:lnTo>
                  <a:lnTo>
                    <a:pt x="2010" y="1942"/>
                  </a:lnTo>
                  <a:lnTo>
                    <a:pt x="2023" y="1902"/>
                  </a:lnTo>
                  <a:lnTo>
                    <a:pt x="2036" y="1860"/>
                  </a:lnTo>
                  <a:lnTo>
                    <a:pt x="2052" y="1817"/>
                  </a:lnTo>
                  <a:lnTo>
                    <a:pt x="2072" y="1768"/>
                  </a:lnTo>
                  <a:lnTo>
                    <a:pt x="1382" y="1575"/>
                  </a:lnTo>
                  <a:lnTo>
                    <a:pt x="1627" y="1207"/>
                  </a:lnTo>
                  <a:lnTo>
                    <a:pt x="1667" y="1231"/>
                  </a:lnTo>
                  <a:lnTo>
                    <a:pt x="1713" y="1261"/>
                  </a:lnTo>
                  <a:lnTo>
                    <a:pt x="1766" y="1292"/>
                  </a:lnTo>
                  <a:lnTo>
                    <a:pt x="1822" y="1327"/>
                  </a:lnTo>
                  <a:lnTo>
                    <a:pt x="1882" y="1364"/>
                  </a:lnTo>
                  <a:lnTo>
                    <a:pt x="1943" y="1402"/>
                  </a:lnTo>
                  <a:lnTo>
                    <a:pt x="2005" y="1441"/>
                  </a:lnTo>
                  <a:lnTo>
                    <a:pt x="2067" y="1479"/>
                  </a:lnTo>
                  <a:lnTo>
                    <a:pt x="2128" y="1517"/>
                  </a:lnTo>
                  <a:lnTo>
                    <a:pt x="2185" y="1552"/>
                  </a:lnTo>
                  <a:lnTo>
                    <a:pt x="2240" y="1586"/>
                  </a:lnTo>
                  <a:lnTo>
                    <a:pt x="2288" y="1616"/>
                  </a:lnTo>
                  <a:lnTo>
                    <a:pt x="2330" y="1643"/>
                  </a:lnTo>
                  <a:lnTo>
                    <a:pt x="2366" y="1664"/>
                  </a:lnTo>
                  <a:lnTo>
                    <a:pt x="2392" y="1681"/>
                  </a:lnTo>
                  <a:lnTo>
                    <a:pt x="2410" y="1691"/>
                  </a:lnTo>
                  <a:lnTo>
                    <a:pt x="2392" y="1718"/>
                  </a:lnTo>
                  <a:lnTo>
                    <a:pt x="2375" y="1744"/>
                  </a:lnTo>
                  <a:lnTo>
                    <a:pt x="2360" y="1770"/>
                  </a:lnTo>
                  <a:lnTo>
                    <a:pt x="2345" y="1796"/>
                  </a:lnTo>
                  <a:lnTo>
                    <a:pt x="2331" y="1821"/>
                  </a:lnTo>
                  <a:lnTo>
                    <a:pt x="2319" y="1847"/>
                  </a:lnTo>
                  <a:lnTo>
                    <a:pt x="2308" y="1872"/>
                  </a:lnTo>
                  <a:lnTo>
                    <a:pt x="2298" y="1897"/>
                  </a:lnTo>
                  <a:lnTo>
                    <a:pt x="2289" y="1923"/>
                  </a:lnTo>
                  <a:lnTo>
                    <a:pt x="2281" y="1947"/>
                  </a:lnTo>
                  <a:lnTo>
                    <a:pt x="2274" y="1971"/>
                  </a:lnTo>
                  <a:lnTo>
                    <a:pt x="2269" y="1997"/>
                  </a:lnTo>
                  <a:lnTo>
                    <a:pt x="2265" y="2021"/>
                  </a:lnTo>
                  <a:lnTo>
                    <a:pt x="2261" y="2045"/>
                  </a:lnTo>
                  <a:lnTo>
                    <a:pt x="2259" y="2068"/>
                  </a:lnTo>
                  <a:lnTo>
                    <a:pt x="2259" y="20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CH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6" y="489"/>
              <a:ext cx="243" cy="317"/>
            </a:xfrm>
            <a:custGeom>
              <a:avLst/>
              <a:gdLst>
                <a:gd name="T0" fmla="*/ 0 w 1703"/>
                <a:gd name="T1" fmla="*/ 0 h 2218"/>
                <a:gd name="T2" fmla="*/ 1703 w 1703"/>
                <a:gd name="T3" fmla="*/ 0 h 2218"/>
                <a:gd name="T4" fmla="*/ 1703 w 1703"/>
                <a:gd name="T5" fmla="*/ 439 h 2218"/>
                <a:gd name="T6" fmla="*/ 1130 w 1703"/>
                <a:gd name="T7" fmla="*/ 439 h 2218"/>
                <a:gd name="T8" fmla="*/ 1130 w 1703"/>
                <a:gd name="T9" fmla="*/ 2218 h 2218"/>
                <a:gd name="T10" fmla="*/ 576 w 1703"/>
                <a:gd name="T11" fmla="*/ 2218 h 2218"/>
                <a:gd name="T12" fmla="*/ 576 w 1703"/>
                <a:gd name="T13" fmla="*/ 439 h 2218"/>
                <a:gd name="T14" fmla="*/ 0 w 1703"/>
                <a:gd name="T15" fmla="*/ 439 h 2218"/>
                <a:gd name="T16" fmla="*/ 0 w 1703"/>
                <a:gd name="T17" fmla="*/ 0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3" h="2218">
                  <a:moveTo>
                    <a:pt x="0" y="0"/>
                  </a:moveTo>
                  <a:lnTo>
                    <a:pt x="1703" y="0"/>
                  </a:lnTo>
                  <a:lnTo>
                    <a:pt x="1703" y="439"/>
                  </a:lnTo>
                  <a:lnTo>
                    <a:pt x="1130" y="439"/>
                  </a:lnTo>
                  <a:lnTo>
                    <a:pt x="1130" y="2218"/>
                  </a:lnTo>
                  <a:lnTo>
                    <a:pt x="576" y="2218"/>
                  </a:lnTo>
                  <a:lnTo>
                    <a:pt x="576" y="439"/>
                  </a:lnTo>
                  <a:lnTo>
                    <a:pt x="0" y="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CH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336" y="489"/>
              <a:ext cx="210" cy="317"/>
            </a:xfrm>
            <a:custGeom>
              <a:avLst/>
              <a:gdLst>
                <a:gd name="T0" fmla="*/ 482 w 1468"/>
                <a:gd name="T1" fmla="*/ 752 h 2218"/>
                <a:gd name="T2" fmla="*/ 548 w 1468"/>
                <a:gd name="T3" fmla="*/ 689 h 2218"/>
                <a:gd name="T4" fmla="*/ 592 w 1468"/>
                <a:gd name="T5" fmla="*/ 653 h 2218"/>
                <a:gd name="T6" fmla="*/ 646 w 1468"/>
                <a:gd name="T7" fmla="*/ 618 h 2218"/>
                <a:gd name="T8" fmla="*/ 707 w 1468"/>
                <a:gd name="T9" fmla="*/ 587 h 2218"/>
                <a:gd name="T10" fmla="*/ 742 w 1468"/>
                <a:gd name="T11" fmla="*/ 572 h 2218"/>
                <a:gd name="T12" fmla="*/ 778 w 1468"/>
                <a:gd name="T13" fmla="*/ 560 h 2218"/>
                <a:gd name="T14" fmla="*/ 817 w 1468"/>
                <a:gd name="T15" fmla="*/ 550 h 2218"/>
                <a:gd name="T16" fmla="*/ 859 w 1468"/>
                <a:gd name="T17" fmla="*/ 542 h 2218"/>
                <a:gd name="T18" fmla="*/ 905 w 1468"/>
                <a:gd name="T19" fmla="*/ 538 h 2218"/>
                <a:gd name="T20" fmla="*/ 951 w 1468"/>
                <a:gd name="T21" fmla="*/ 536 h 2218"/>
                <a:gd name="T22" fmla="*/ 996 w 1468"/>
                <a:gd name="T23" fmla="*/ 538 h 2218"/>
                <a:gd name="T24" fmla="*/ 1043 w 1468"/>
                <a:gd name="T25" fmla="*/ 542 h 2218"/>
                <a:gd name="T26" fmla="*/ 1088 w 1468"/>
                <a:gd name="T27" fmla="*/ 551 h 2218"/>
                <a:gd name="T28" fmla="*/ 1133 w 1468"/>
                <a:gd name="T29" fmla="*/ 563 h 2218"/>
                <a:gd name="T30" fmla="*/ 1178 w 1468"/>
                <a:gd name="T31" fmla="*/ 579 h 2218"/>
                <a:gd name="T32" fmla="*/ 1221 w 1468"/>
                <a:gd name="T33" fmla="*/ 599 h 2218"/>
                <a:gd name="T34" fmla="*/ 1261 w 1468"/>
                <a:gd name="T35" fmla="*/ 624 h 2218"/>
                <a:gd name="T36" fmla="*/ 1299 w 1468"/>
                <a:gd name="T37" fmla="*/ 652 h 2218"/>
                <a:gd name="T38" fmla="*/ 1325 w 1468"/>
                <a:gd name="T39" fmla="*/ 675 h 2218"/>
                <a:gd name="T40" fmla="*/ 1348 w 1468"/>
                <a:gd name="T41" fmla="*/ 700 h 2218"/>
                <a:gd name="T42" fmla="*/ 1368 w 1468"/>
                <a:gd name="T43" fmla="*/ 725 h 2218"/>
                <a:gd name="T44" fmla="*/ 1386 w 1468"/>
                <a:gd name="T45" fmla="*/ 750 h 2218"/>
                <a:gd name="T46" fmla="*/ 1402 w 1468"/>
                <a:gd name="T47" fmla="*/ 777 h 2218"/>
                <a:gd name="T48" fmla="*/ 1416 w 1468"/>
                <a:gd name="T49" fmla="*/ 804 h 2218"/>
                <a:gd name="T50" fmla="*/ 1438 w 1468"/>
                <a:gd name="T51" fmla="*/ 863 h 2218"/>
                <a:gd name="T52" fmla="*/ 1452 w 1468"/>
                <a:gd name="T53" fmla="*/ 926 h 2218"/>
                <a:gd name="T54" fmla="*/ 1462 w 1468"/>
                <a:gd name="T55" fmla="*/ 992 h 2218"/>
                <a:gd name="T56" fmla="*/ 1467 w 1468"/>
                <a:gd name="T57" fmla="*/ 1065 h 2218"/>
                <a:gd name="T58" fmla="*/ 1468 w 1468"/>
                <a:gd name="T59" fmla="*/ 1142 h 2218"/>
                <a:gd name="T60" fmla="*/ 989 w 1468"/>
                <a:gd name="T61" fmla="*/ 2218 h 2218"/>
                <a:gd name="T62" fmla="*/ 989 w 1468"/>
                <a:gd name="T63" fmla="*/ 1315 h 2218"/>
                <a:gd name="T64" fmla="*/ 987 w 1468"/>
                <a:gd name="T65" fmla="*/ 1239 h 2218"/>
                <a:gd name="T66" fmla="*/ 983 w 1468"/>
                <a:gd name="T67" fmla="*/ 1180 h 2218"/>
                <a:gd name="T68" fmla="*/ 973 w 1468"/>
                <a:gd name="T69" fmla="*/ 1132 h 2218"/>
                <a:gd name="T70" fmla="*/ 963 w 1468"/>
                <a:gd name="T71" fmla="*/ 1097 h 2218"/>
                <a:gd name="T72" fmla="*/ 952 w 1468"/>
                <a:gd name="T73" fmla="*/ 1072 h 2218"/>
                <a:gd name="T74" fmla="*/ 940 w 1468"/>
                <a:gd name="T75" fmla="*/ 1050 h 2218"/>
                <a:gd name="T76" fmla="*/ 926 w 1468"/>
                <a:gd name="T77" fmla="*/ 1031 h 2218"/>
                <a:gd name="T78" fmla="*/ 904 w 1468"/>
                <a:gd name="T79" fmla="*/ 1007 h 2218"/>
                <a:gd name="T80" fmla="*/ 872 w 1468"/>
                <a:gd name="T81" fmla="*/ 983 h 2218"/>
                <a:gd name="T82" fmla="*/ 839 w 1468"/>
                <a:gd name="T83" fmla="*/ 966 h 2218"/>
                <a:gd name="T84" fmla="*/ 807 w 1468"/>
                <a:gd name="T85" fmla="*/ 955 h 2218"/>
                <a:gd name="T86" fmla="*/ 777 w 1468"/>
                <a:gd name="T87" fmla="*/ 949 h 2218"/>
                <a:gd name="T88" fmla="*/ 752 w 1468"/>
                <a:gd name="T89" fmla="*/ 947 h 2218"/>
                <a:gd name="T90" fmla="*/ 726 w 1468"/>
                <a:gd name="T91" fmla="*/ 947 h 2218"/>
                <a:gd name="T92" fmla="*/ 695 w 1468"/>
                <a:gd name="T93" fmla="*/ 951 h 2218"/>
                <a:gd name="T94" fmla="*/ 667 w 1468"/>
                <a:gd name="T95" fmla="*/ 958 h 2218"/>
                <a:gd name="T96" fmla="*/ 639 w 1468"/>
                <a:gd name="T97" fmla="*/ 968 h 2218"/>
                <a:gd name="T98" fmla="*/ 614 w 1468"/>
                <a:gd name="T99" fmla="*/ 981 h 2218"/>
                <a:gd name="T100" fmla="*/ 591 w 1468"/>
                <a:gd name="T101" fmla="*/ 995 h 2218"/>
                <a:gd name="T102" fmla="*/ 571 w 1468"/>
                <a:gd name="T103" fmla="*/ 1012 h 2218"/>
                <a:gd name="T104" fmla="*/ 553 w 1468"/>
                <a:gd name="T105" fmla="*/ 1031 h 2218"/>
                <a:gd name="T106" fmla="*/ 533 w 1468"/>
                <a:gd name="T107" fmla="*/ 1058 h 2218"/>
                <a:gd name="T108" fmla="*/ 515 w 1468"/>
                <a:gd name="T109" fmla="*/ 1094 h 2218"/>
                <a:gd name="T110" fmla="*/ 503 w 1468"/>
                <a:gd name="T111" fmla="*/ 1134 h 2218"/>
                <a:gd name="T112" fmla="*/ 493 w 1468"/>
                <a:gd name="T113" fmla="*/ 1178 h 2218"/>
                <a:gd name="T114" fmla="*/ 487 w 1468"/>
                <a:gd name="T115" fmla="*/ 1225 h 2218"/>
                <a:gd name="T116" fmla="*/ 484 w 1468"/>
                <a:gd name="T117" fmla="*/ 1273 h 2218"/>
                <a:gd name="T118" fmla="*/ 482 w 1468"/>
                <a:gd name="T119" fmla="*/ 1350 h 2218"/>
                <a:gd name="T120" fmla="*/ 482 w 1468"/>
                <a:gd name="T121" fmla="*/ 2218 h 2218"/>
                <a:gd name="T122" fmla="*/ 0 w 1468"/>
                <a:gd name="T123" fmla="*/ 0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68" h="2218">
                  <a:moveTo>
                    <a:pt x="482" y="0"/>
                  </a:moveTo>
                  <a:lnTo>
                    <a:pt x="482" y="752"/>
                  </a:lnTo>
                  <a:lnTo>
                    <a:pt x="511" y="723"/>
                  </a:lnTo>
                  <a:lnTo>
                    <a:pt x="548" y="689"/>
                  </a:lnTo>
                  <a:lnTo>
                    <a:pt x="569" y="671"/>
                  </a:lnTo>
                  <a:lnTo>
                    <a:pt x="592" y="653"/>
                  </a:lnTo>
                  <a:lnTo>
                    <a:pt x="617" y="635"/>
                  </a:lnTo>
                  <a:lnTo>
                    <a:pt x="646" y="618"/>
                  </a:lnTo>
                  <a:lnTo>
                    <a:pt x="675" y="601"/>
                  </a:lnTo>
                  <a:lnTo>
                    <a:pt x="707" y="587"/>
                  </a:lnTo>
                  <a:lnTo>
                    <a:pt x="724" y="579"/>
                  </a:lnTo>
                  <a:lnTo>
                    <a:pt x="742" y="572"/>
                  </a:lnTo>
                  <a:lnTo>
                    <a:pt x="759" y="566"/>
                  </a:lnTo>
                  <a:lnTo>
                    <a:pt x="778" y="560"/>
                  </a:lnTo>
                  <a:lnTo>
                    <a:pt x="797" y="555"/>
                  </a:lnTo>
                  <a:lnTo>
                    <a:pt x="817" y="550"/>
                  </a:lnTo>
                  <a:lnTo>
                    <a:pt x="838" y="546"/>
                  </a:lnTo>
                  <a:lnTo>
                    <a:pt x="859" y="542"/>
                  </a:lnTo>
                  <a:lnTo>
                    <a:pt x="882" y="540"/>
                  </a:lnTo>
                  <a:lnTo>
                    <a:pt x="905" y="538"/>
                  </a:lnTo>
                  <a:lnTo>
                    <a:pt x="928" y="536"/>
                  </a:lnTo>
                  <a:lnTo>
                    <a:pt x="951" y="536"/>
                  </a:lnTo>
                  <a:lnTo>
                    <a:pt x="974" y="536"/>
                  </a:lnTo>
                  <a:lnTo>
                    <a:pt x="996" y="538"/>
                  </a:lnTo>
                  <a:lnTo>
                    <a:pt x="1020" y="540"/>
                  </a:lnTo>
                  <a:lnTo>
                    <a:pt x="1043" y="542"/>
                  </a:lnTo>
                  <a:lnTo>
                    <a:pt x="1065" y="547"/>
                  </a:lnTo>
                  <a:lnTo>
                    <a:pt x="1088" y="551"/>
                  </a:lnTo>
                  <a:lnTo>
                    <a:pt x="1111" y="557"/>
                  </a:lnTo>
                  <a:lnTo>
                    <a:pt x="1133" y="563"/>
                  </a:lnTo>
                  <a:lnTo>
                    <a:pt x="1155" y="571"/>
                  </a:lnTo>
                  <a:lnTo>
                    <a:pt x="1178" y="579"/>
                  </a:lnTo>
                  <a:lnTo>
                    <a:pt x="1200" y="589"/>
                  </a:lnTo>
                  <a:lnTo>
                    <a:pt x="1221" y="599"/>
                  </a:lnTo>
                  <a:lnTo>
                    <a:pt x="1241" y="611"/>
                  </a:lnTo>
                  <a:lnTo>
                    <a:pt x="1261" y="624"/>
                  </a:lnTo>
                  <a:lnTo>
                    <a:pt x="1281" y="637"/>
                  </a:lnTo>
                  <a:lnTo>
                    <a:pt x="1299" y="652"/>
                  </a:lnTo>
                  <a:lnTo>
                    <a:pt x="1312" y="664"/>
                  </a:lnTo>
                  <a:lnTo>
                    <a:pt x="1325" y="675"/>
                  </a:lnTo>
                  <a:lnTo>
                    <a:pt x="1337" y="687"/>
                  </a:lnTo>
                  <a:lnTo>
                    <a:pt x="1348" y="700"/>
                  </a:lnTo>
                  <a:lnTo>
                    <a:pt x="1358" y="712"/>
                  </a:lnTo>
                  <a:lnTo>
                    <a:pt x="1368" y="725"/>
                  </a:lnTo>
                  <a:lnTo>
                    <a:pt x="1378" y="738"/>
                  </a:lnTo>
                  <a:lnTo>
                    <a:pt x="1386" y="750"/>
                  </a:lnTo>
                  <a:lnTo>
                    <a:pt x="1394" y="764"/>
                  </a:lnTo>
                  <a:lnTo>
                    <a:pt x="1402" y="777"/>
                  </a:lnTo>
                  <a:lnTo>
                    <a:pt x="1409" y="791"/>
                  </a:lnTo>
                  <a:lnTo>
                    <a:pt x="1416" y="804"/>
                  </a:lnTo>
                  <a:lnTo>
                    <a:pt x="1427" y="834"/>
                  </a:lnTo>
                  <a:lnTo>
                    <a:pt x="1438" y="863"/>
                  </a:lnTo>
                  <a:lnTo>
                    <a:pt x="1446" y="894"/>
                  </a:lnTo>
                  <a:lnTo>
                    <a:pt x="1452" y="926"/>
                  </a:lnTo>
                  <a:lnTo>
                    <a:pt x="1458" y="958"/>
                  </a:lnTo>
                  <a:lnTo>
                    <a:pt x="1462" y="992"/>
                  </a:lnTo>
                  <a:lnTo>
                    <a:pt x="1465" y="1028"/>
                  </a:lnTo>
                  <a:lnTo>
                    <a:pt x="1467" y="1065"/>
                  </a:lnTo>
                  <a:lnTo>
                    <a:pt x="1468" y="1103"/>
                  </a:lnTo>
                  <a:lnTo>
                    <a:pt x="1468" y="1142"/>
                  </a:lnTo>
                  <a:lnTo>
                    <a:pt x="1468" y="2218"/>
                  </a:lnTo>
                  <a:lnTo>
                    <a:pt x="989" y="2218"/>
                  </a:lnTo>
                  <a:lnTo>
                    <a:pt x="989" y="1362"/>
                  </a:lnTo>
                  <a:lnTo>
                    <a:pt x="989" y="1315"/>
                  </a:lnTo>
                  <a:lnTo>
                    <a:pt x="988" y="1274"/>
                  </a:lnTo>
                  <a:lnTo>
                    <a:pt x="987" y="1239"/>
                  </a:lnTo>
                  <a:lnTo>
                    <a:pt x="985" y="1208"/>
                  </a:lnTo>
                  <a:lnTo>
                    <a:pt x="983" y="1180"/>
                  </a:lnTo>
                  <a:lnTo>
                    <a:pt x="978" y="1155"/>
                  </a:lnTo>
                  <a:lnTo>
                    <a:pt x="973" y="1132"/>
                  </a:lnTo>
                  <a:lnTo>
                    <a:pt x="967" y="1110"/>
                  </a:lnTo>
                  <a:lnTo>
                    <a:pt x="963" y="1097"/>
                  </a:lnTo>
                  <a:lnTo>
                    <a:pt x="957" y="1084"/>
                  </a:lnTo>
                  <a:lnTo>
                    <a:pt x="952" y="1072"/>
                  </a:lnTo>
                  <a:lnTo>
                    <a:pt x="946" y="1061"/>
                  </a:lnTo>
                  <a:lnTo>
                    <a:pt x="940" y="1050"/>
                  </a:lnTo>
                  <a:lnTo>
                    <a:pt x="933" y="1041"/>
                  </a:lnTo>
                  <a:lnTo>
                    <a:pt x="926" y="1031"/>
                  </a:lnTo>
                  <a:lnTo>
                    <a:pt x="920" y="1023"/>
                  </a:lnTo>
                  <a:lnTo>
                    <a:pt x="904" y="1007"/>
                  </a:lnTo>
                  <a:lnTo>
                    <a:pt x="889" y="994"/>
                  </a:lnTo>
                  <a:lnTo>
                    <a:pt x="872" y="983"/>
                  </a:lnTo>
                  <a:lnTo>
                    <a:pt x="855" y="973"/>
                  </a:lnTo>
                  <a:lnTo>
                    <a:pt x="839" y="966"/>
                  </a:lnTo>
                  <a:lnTo>
                    <a:pt x="823" y="959"/>
                  </a:lnTo>
                  <a:lnTo>
                    <a:pt x="807" y="955"/>
                  </a:lnTo>
                  <a:lnTo>
                    <a:pt x="792" y="952"/>
                  </a:lnTo>
                  <a:lnTo>
                    <a:pt x="777" y="949"/>
                  </a:lnTo>
                  <a:lnTo>
                    <a:pt x="764" y="948"/>
                  </a:lnTo>
                  <a:lnTo>
                    <a:pt x="752" y="947"/>
                  </a:lnTo>
                  <a:lnTo>
                    <a:pt x="742" y="947"/>
                  </a:lnTo>
                  <a:lnTo>
                    <a:pt x="726" y="947"/>
                  </a:lnTo>
                  <a:lnTo>
                    <a:pt x="711" y="949"/>
                  </a:lnTo>
                  <a:lnTo>
                    <a:pt x="695" y="951"/>
                  </a:lnTo>
                  <a:lnTo>
                    <a:pt x="682" y="954"/>
                  </a:lnTo>
                  <a:lnTo>
                    <a:pt x="667" y="958"/>
                  </a:lnTo>
                  <a:lnTo>
                    <a:pt x="653" y="963"/>
                  </a:lnTo>
                  <a:lnTo>
                    <a:pt x="639" y="968"/>
                  </a:lnTo>
                  <a:lnTo>
                    <a:pt x="627" y="974"/>
                  </a:lnTo>
                  <a:lnTo>
                    <a:pt x="614" y="981"/>
                  </a:lnTo>
                  <a:lnTo>
                    <a:pt x="603" y="988"/>
                  </a:lnTo>
                  <a:lnTo>
                    <a:pt x="591" y="995"/>
                  </a:lnTo>
                  <a:lnTo>
                    <a:pt x="580" y="1004"/>
                  </a:lnTo>
                  <a:lnTo>
                    <a:pt x="571" y="1012"/>
                  </a:lnTo>
                  <a:lnTo>
                    <a:pt x="561" y="1022"/>
                  </a:lnTo>
                  <a:lnTo>
                    <a:pt x="553" y="1031"/>
                  </a:lnTo>
                  <a:lnTo>
                    <a:pt x="545" y="1041"/>
                  </a:lnTo>
                  <a:lnTo>
                    <a:pt x="533" y="1058"/>
                  </a:lnTo>
                  <a:lnTo>
                    <a:pt x="524" y="1076"/>
                  </a:lnTo>
                  <a:lnTo>
                    <a:pt x="515" y="1094"/>
                  </a:lnTo>
                  <a:lnTo>
                    <a:pt x="509" y="1114"/>
                  </a:lnTo>
                  <a:lnTo>
                    <a:pt x="503" y="1134"/>
                  </a:lnTo>
                  <a:lnTo>
                    <a:pt x="497" y="1156"/>
                  </a:lnTo>
                  <a:lnTo>
                    <a:pt x="493" y="1178"/>
                  </a:lnTo>
                  <a:lnTo>
                    <a:pt x="490" y="1200"/>
                  </a:lnTo>
                  <a:lnTo>
                    <a:pt x="487" y="1225"/>
                  </a:lnTo>
                  <a:lnTo>
                    <a:pt x="486" y="1249"/>
                  </a:lnTo>
                  <a:lnTo>
                    <a:pt x="484" y="1273"/>
                  </a:lnTo>
                  <a:lnTo>
                    <a:pt x="482" y="1298"/>
                  </a:lnTo>
                  <a:lnTo>
                    <a:pt x="482" y="1350"/>
                  </a:lnTo>
                  <a:lnTo>
                    <a:pt x="482" y="1402"/>
                  </a:lnTo>
                  <a:lnTo>
                    <a:pt x="482" y="2218"/>
                  </a:lnTo>
                  <a:lnTo>
                    <a:pt x="0" y="2218"/>
                  </a:lnTo>
                  <a:lnTo>
                    <a:pt x="0" y="0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CH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592" y="572"/>
              <a:ext cx="210" cy="241"/>
            </a:xfrm>
            <a:custGeom>
              <a:avLst/>
              <a:gdLst>
                <a:gd name="T0" fmla="*/ 1471 w 1471"/>
                <a:gd name="T1" fmla="*/ 0 h 1686"/>
                <a:gd name="T2" fmla="*/ 989 w 1471"/>
                <a:gd name="T3" fmla="*/ 1639 h 1686"/>
                <a:gd name="T4" fmla="*/ 973 w 1471"/>
                <a:gd name="T5" fmla="*/ 1476 h 1686"/>
                <a:gd name="T6" fmla="*/ 940 w 1471"/>
                <a:gd name="T7" fmla="*/ 1511 h 1686"/>
                <a:gd name="T8" fmla="*/ 905 w 1471"/>
                <a:gd name="T9" fmla="*/ 1542 h 1686"/>
                <a:gd name="T10" fmla="*/ 869 w 1471"/>
                <a:gd name="T11" fmla="*/ 1568 h 1686"/>
                <a:gd name="T12" fmla="*/ 819 w 1471"/>
                <a:gd name="T13" fmla="*/ 1598 h 1686"/>
                <a:gd name="T14" fmla="*/ 764 w 1471"/>
                <a:gd name="T15" fmla="*/ 1624 h 1686"/>
                <a:gd name="T16" fmla="*/ 723 w 1471"/>
                <a:gd name="T17" fmla="*/ 1642 h 1686"/>
                <a:gd name="T18" fmla="*/ 679 w 1471"/>
                <a:gd name="T19" fmla="*/ 1658 h 1686"/>
                <a:gd name="T20" fmla="*/ 634 w 1471"/>
                <a:gd name="T21" fmla="*/ 1671 h 1686"/>
                <a:gd name="T22" fmla="*/ 587 w 1471"/>
                <a:gd name="T23" fmla="*/ 1680 h 1686"/>
                <a:gd name="T24" fmla="*/ 540 w 1471"/>
                <a:gd name="T25" fmla="*/ 1686 h 1686"/>
                <a:gd name="T26" fmla="*/ 496 w 1471"/>
                <a:gd name="T27" fmla="*/ 1686 h 1686"/>
                <a:gd name="T28" fmla="*/ 448 w 1471"/>
                <a:gd name="T29" fmla="*/ 1684 h 1686"/>
                <a:gd name="T30" fmla="*/ 396 w 1471"/>
                <a:gd name="T31" fmla="*/ 1678 h 1686"/>
                <a:gd name="T32" fmla="*/ 340 w 1471"/>
                <a:gd name="T33" fmla="*/ 1667 h 1686"/>
                <a:gd name="T34" fmla="*/ 282 w 1471"/>
                <a:gd name="T35" fmla="*/ 1649 h 1686"/>
                <a:gd name="T36" fmla="*/ 239 w 1471"/>
                <a:gd name="T37" fmla="*/ 1631 h 1686"/>
                <a:gd name="T38" fmla="*/ 211 w 1471"/>
                <a:gd name="T39" fmla="*/ 1615 h 1686"/>
                <a:gd name="T40" fmla="*/ 184 w 1471"/>
                <a:gd name="T41" fmla="*/ 1598 h 1686"/>
                <a:gd name="T42" fmla="*/ 159 w 1471"/>
                <a:gd name="T43" fmla="*/ 1577 h 1686"/>
                <a:gd name="T44" fmla="*/ 134 w 1471"/>
                <a:gd name="T45" fmla="*/ 1554 h 1686"/>
                <a:gd name="T46" fmla="*/ 111 w 1471"/>
                <a:gd name="T47" fmla="*/ 1528 h 1686"/>
                <a:gd name="T48" fmla="*/ 85 w 1471"/>
                <a:gd name="T49" fmla="*/ 1491 h 1686"/>
                <a:gd name="T50" fmla="*/ 61 w 1471"/>
                <a:gd name="T51" fmla="*/ 1448 h 1686"/>
                <a:gd name="T52" fmla="*/ 42 w 1471"/>
                <a:gd name="T53" fmla="*/ 1403 h 1686"/>
                <a:gd name="T54" fmla="*/ 28 w 1471"/>
                <a:gd name="T55" fmla="*/ 1354 h 1686"/>
                <a:gd name="T56" fmla="*/ 17 w 1471"/>
                <a:gd name="T57" fmla="*/ 1299 h 1686"/>
                <a:gd name="T58" fmla="*/ 11 w 1471"/>
                <a:gd name="T59" fmla="*/ 1237 h 1686"/>
                <a:gd name="T60" fmla="*/ 4 w 1471"/>
                <a:gd name="T61" fmla="*/ 1123 h 1686"/>
                <a:gd name="T62" fmla="*/ 0 w 1471"/>
                <a:gd name="T63" fmla="*/ 0 h 1686"/>
                <a:gd name="T64" fmla="*/ 485 w 1471"/>
                <a:gd name="T65" fmla="*/ 1017 h 1686"/>
                <a:gd name="T66" fmla="*/ 486 w 1471"/>
                <a:gd name="T67" fmla="*/ 1071 h 1686"/>
                <a:gd name="T68" fmla="*/ 490 w 1471"/>
                <a:gd name="T69" fmla="*/ 1123 h 1686"/>
                <a:gd name="T70" fmla="*/ 494 w 1471"/>
                <a:gd name="T71" fmla="*/ 1148 h 1686"/>
                <a:gd name="T72" fmla="*/ 501 w 1471"/>
                <a:gd name="T73" fmla="*/ 1171 h 1686"/>
                <a:gd name="T74" fmla="*/ 510 w 1471"/>
                <a:gd name="T75" fmla="*/ 1193 h 1686"/>
                <a:gd name="T76" fmla="*/ 523 w 1471"/>
                <a:gd name="T77" fmla="*/ 1213 h 1686"/>
                <a:gd name="T78" fmla="*/ 535 w 1471"/>
                <a:gd name="T79" fmla="*/ 1226 h 1686"/>
                <a:gd name="T80" fmla="*/ 550 w 1471"/>
                <a:gd name="T81" fmla="*/ 1241 h 1686"/>
                <a:gd name="T82" fmla="*/ 570 w 1471"/>
                <a:gd name="T83" fmla="*/ 1255 h 1686"/>
                <a:gd name="T84" fmla="*/ 592 w 1471"/>
                <a:gd name="T85" fmla="*/ 1268 h 1686"/>
                <a:gd name="T86" fmla="*/ 618 w 1471"/>
                <a:gd name="T87" fmla="*/ 1278 h 1686"/>
                <a:gd name="T88" fmla="*/ 647 w 1471"/>
                <a:gd name="T89" fmla="*/ 1287 h 1686"/>
                <a:gd name="T90" fmla="*/ 679 w 1471"/>
                <a:gd name="T91" fmla="*/ 1292 h 1686"/>
                <a:gd name="T92" fmla="*/ 714 w 1471"/>
                <a:gd name="T93" fmla="*/ 1294 h 1686"/>
                <a:gd name="T94" fmla="*/ 741 w 1471"/>
                <a:gd name="T95" fmla="*/ 1294 h 1686"/>
                <a:gd name="T96" fmla="*/ 780 w 1471"/>
                <a:gd name="T97" fmla="*/ 1289 h 1686"/>
                <a:gd name="T98" fmla="*/ 827 w 1471"/>
                <a:gd name="T99" fmla="*/ 1277 h 1686"/>
                <a:gd name="T100" fmla="*/ 853 w 1471"/>
                <a:gd name="T101" fmla="*/ 1266 h 1686"/>
                <a:gd name="T102" fmla="*/ 880 w 1471"/>
                <a:gd name="T103" fmla="*/ 1253 h 1686"/>
                <a:gd name="T104" fmla="*/ 914 w 1471"/>
                <a:gd name="T105" fmla="*/ 1228 h 1686"/>
                <a:gd name="T106" fmla="*/ 940 w 1471"/>
                <a:gd name="T107" fmla="*/ 1203 h 1686"/>
                <a:gd name="T108" fmla="*/ 959 w 1471"/>
                <a:gd name="T109" fmla="*/ 1176 h 1686"/>
                <a:gd name="T110" fmla="*/ 972 w 1471"/>
                <a:gd name="T111" fmla="*/ 1146 h 1686"/>
                <a:gd name="T112" fmla="*/ 980 w 1471"/>
                <a:gd name="T113" fmla="*/ 1117 h 1686"/>
                <a:gd name="T114" fmla="*/ 985 w 1471"/>
                <a:gd name="T115" fmla="*/ 1086 h 1686"/>
                <a:gd name="T116" fmla="*/ 989 w 1471"/>
                <a:gd name="T117" fmla="*/ 1020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1" h="1686">
                  <a:moveTo>
                    <a:pt x="989" y="0"/>
                  </a:moveTo>
                  <a:lnTo>
                    <a:pt x="1471" y="0"/>
                  </a:lnTo>
                  <a:lnTo>
                    <a:pt x="1471" y="1639"/>
                  </a:lnTo>
                  <a:lnTo>
                    <a:pt x="989" y="1639"/>
                  </a:lnTo>
                  <a:lnTo>
                    <a:pt x="989" y="1455"/>
                  </a:lnTo>
                  <a:lnTo>
                    <a:pt x="973" y="1476"/>
                  </a:lnTo>
                  <a:lnTo>
                    <a:pt x="957" y="1495"/>
                  </a:lnTo>
                  <a:lnTo>
                    <a:pt x="940" y="1511"/>
                  </a:lnTo>
                  <a:lnTo>
                    <a:pt x="923" y="1527"/>
                  </a:lnTo>
                  <a:lnTo>
                    <a:pt x="905" y="1542"/>
                  </a:lnTo>
                  <a:lnTo>
                    <a:pt x="887" y="1556"/>
                  </a:lnTo>
                  <a:lnTo>
                    <a:pt x="869" y="1568"/>
                  </a:lnTo>
                  <a:lnTo>
                    <a:pt x="850" y="1580"/>
                  </a:lnTo>
                  <a:lnTo>
                    <a:pt x="819" y="1598"/>
                  </a:lnTo>
                  <a:lnTo>
                    <a:pt x="783" y="1616"/>
                  </a:lnTo>
                  <a:lnTo>
                    <a:pt x="764" y="1624"/>
                  </a:lnTo>
                  <a:lnTo>
                    <a:pt x="744" y="1634"/>
                  </a:lnTo>
                  <a:lnTo>
                    <a:pt x="723" y="1642"/>
                  </a:lnTo>
                  <a:lnTo>
                    <a:pt x="702" y="1650"/>
                  </a:lnTo>
                  <a:lnTo>
                    <a:pt x="679" y="1658"/>
                  </a:lnTo>
                  <a:lnTo>
                    <a:pt x="657" y="1665"/>
                  </a:lnTo>
                  <a:lnTo>
                    <a:pt x="634" y="1671"/>
                  </a:lnTo>
                  <a:lnTo>
                    <a:pt x="610" y="1676"/>
                  </a:lnTo>
                  <a:lnTo>
                    <a:pt x="587" y="1680"/>
                  </a:lnTo>
                  <a:lnTo>
                    <a:pt x="564" y="1684"/>
                  </a:lnTo>
                  <a:lnTo>
                    <a:pt x="540" y="1686"/>
                  </a:lnTo>
                  <a:lnTo>
                    <a:pt x="517" y="1686"/>
                  </a:lnTo>
                  <a:lnTo>
                    <a:pt x="496" y="1686"/>
                  </a:lnTo>
                  <a:lnTo>
                    <a:pt x="472" y="1686"/>
                  </a:lnTo>
                  <a:lnTo>
                    <a:pt x="448" y="1684"/>
                  </a:lnTo>
                  <a:lnTo>
                    <a:pt x="423" y="1681"/>
                  </a:lnTo>
                  <a:lnTo>
                    <a:pt x="396" y="1678"/>
                  </a:lnTo>
                  <a:lnTo>
                    <a:pt x="368" y="1673"/>
                  </a:lnTo>
                  <a:lnTo>
                    <a:pt x="340" y="1667"/>
                  </a:lnTo>
                  <a:lnTo>
                    <a:pt x="310" y="1658"/>
                  </a:lnTo>
                  <a:lnTo>
                    <a:pt x="282" y="1649"/>
                  </a:lnTo>
                  <a:lnTo>
                    <a:pt x="253" y="1637"/>
                  </a:lnTo>
                  <a:lnTo>
                    <a:pt x="239" y="1631"/>
                  </a:lnTo>
                  <a:lnTo>
                    <a:pt x="225" y="1623"/>
                  </a:lnTo>
                  <a:lnTo>
                    <a:pt x="211" y="1615"/>
                  </a:lnTo>
                  <a:lnTo>
                    <a:pt x="198" y="1606"/>
                  </a:lnTo>
                  <a:lnTo>
                    <a:pt x="184" y="1598"/>
                  </a:lnTo>
                  <a:lnTo>
                    <a:pt x="171" y="1587"/>
                  </a:lnTo>
                  <a:lnTo>
                    <a:pt x="159" y="1577"/>
                  </a:lnTo>
                  <a:lnTo>
                    <a:pt x="146" y="1566"/>
                  </a:lnTo>
                  <a:lnTo>
                    <a:pt x="134" y="1554"/>
                  </a:lnTo>
                  <a:lnTo>
                    <a:pt x="122" y="1541"/>
                  </a:lnTo>
                  <a:lnTo>
                    <a:pt x="111" y="1528"/>
                  </a:lnTo>
                  <a:lnTo>
                    <a:pt x="101" y="1514"/>
                  </a:lnTo>
                  <a:lnTo>
                    <a:pt x="85" y="1491"/>
                  </a:lnTo>
                  <a:lnTo>
                    <a:pt x="72" y="1469"/>
                  </a:lnTo>
                  <a:lnTo>
                    <a:pt x="61" y="1448"/>
                  </a:lnTo>
                  <a:lnTo>
                    <a:pt x="50" y="1425"/>
                  </a:lnTo>
                  <a:lnTo>
                    <a:pt x="42" y="1403"/>
                  </a:lnTo>
                  <a:lnTo>
                    <a:pt x="34" y="1378"/>
                  </a:lnTo>
                  <a:lnTo>
                    <a:pt x="28" y="1354"/>
                  </a:lnTo>
                  <a:lnTo>
                    <a:pt x="22" y="1328"/>
                  </a:lnTo>
                  <a:lnTo>
                    <a:pt x="17" y="1299"/>
                  </a:lnTo>
                  <a:lnTo>
                    <a:pt x="14" y="1270"/>
                  </a:lnTo>
                  <a:lnTo>
                    <a:pt x="11" y="1237"/>
                  </a:lnTo>
                  <a:lnTo>
                    <a:pt x="8" y="1202"/>
                  </a:lnTo>
                  <a:lnTo>
                    <a:pt x="4" y="1123"/>
                  </a:lnTo>
                  <a:lnTo>
                    <a:pt x="0" y="1030"/>
                  </a:lnTo>
                  <a:lnTo>
                    <a:pt x="0" y="0"/>
                  </a:lnTo>
                  <a:lnTo>
                    <a:pt x="485" y="0"/>
                  </a:lnTo>
                  <a:lnTo>
                    <a:pt x="485" y="1017"/>
                  </a:lnTo>
                  <a:lnTo>
                    <a:pt x="485" y="1045"/>
                  </a:lnTo>
                  <a:lnTo>
                    <a:pt x="486" y="1071"/>
                  </a:lnTo>
                  <a:lnTo>
                    <a:pt x="487" y="1097"/>
                  </a:lnTo>
                  <a:lnTo>
                    <a:pt x="490" y="1123"/>
                  </a:lnTo>
                  <a:lnTo>
                    <a:pt x="491" y="1136"/>
                  </a:lnTo>
                  <a:lnTo>
                    <a:pt x="494" y="1148"/>
                  </a:lnTo>
                  <a:lnTo>
                    <a:pt x="498" y="1160"/>
                  </a:lnTo>
                  <a:lnTo>
                    <a:pt x="501" y="1171"/>
                  </a:lnTo>
                  <a:lnTo>
                    <a:pt x="505" y="1182"/>
                  </a:lnTo>
                  <a:lnTo>
                    <a:pt x="510" y="1193"/>
                  </a:lnTo>
                  <a:lnTo>
                    <a:pt x="516" y="1203"/>
                  </a:lnTo>
                  <a:lnTo>
                    <a:pt x="523" y="1213"/>
                  </a:lnTo>
                  <a:lnTo>
                    <a:pt x="528" y="1220"/>
                  </a:lnTo>
                  <a:lnTo>
                    <a:pt x="535" y="1226"/>
                  </a:lnTo>
                  <a:lnTo>
                    <a:pt x="543" y="1234"/>
                  </a:lnTo>
                  <a:lnTo>
                    <a:pt x="550" y="1241"/>
                  </a:lnTo>
                  <a:lnTo>
                    <a:pt x="560" y="1249"/>
                  </a:lnTo>
                  <a:lnTo>
                    <a:pt x="570" y="1255"/>
                  </a:lnTo>
                  <a:lnTo>
                    <a:pt x="581" y="1261"/>
                  </a:lnTo>
                  <a:lnTo>
                    <a:pt x="592" y="1268"/>
                  </a:lnTo>
                  <a:lnTo>
                    <a:pt x="605" y="1273"/>
                  </a:lnTo>
                  <a:lnTo>
                    <a:pt x="618" y="1278"/>
                  </a:lnTo>
                  <a:lnTo>
                    <a:pt x="632" y="1283"/>
                  </a:lnTo>
                  <a:lnTo>
                    <a:pt x="647" y="1287"/>
                  </a:lnTo>
                  <a:lnTo>
                    <a:pt x="662" y="1290"/>
                  </a:lnTo>
                  <a:lnTo>
                    <a:pt x="679" y="1292"/>
                  </a:lnTo>
                  <a:lnTo>
                    <a:pt x="696" y="1294"/>
                  </a:lnTo>
                  <a:lnTo>
                    <a:pt x="714" y="1294"/>
                  </a:lnTo>
                  <a:lnTo>
                    <a:pt x="726" y="1294"/>
                  </a:lnTo>
                  <a:lnTo>
                    <a:pt x="741" y="1294"/>
                  </a:lnTo>
                  <a:lnTo>
                    <a:pt x="760" y="1292"/>
                  </a:lnTo>
                  <a:lnTo>
                    <a:pt x="780" y="1289"/>
                  </a:lnTo>
                  <a:lnTo>
                    <a:pt x="803" y="1284"/>
                  </a:lnTo>
                  <a:lnTo>
                    <a:pt x="827" y="1277"/>
                  </a:lnTo>
                  <a:lnTo>
                    <a:pt x="840" y="1272"/>
                  </a:lnTo>
                  <a:lnTo>
                    <a:pt x="853" y="1266"/>
                  </a:lnTo>
                  <a:lnTo>
                    <a:pt x="866" y="1260"/>
                  </a:lnTo>
                  <a:lnTo>
                    <a:pt x="880" y="1253"/>
                  </a:lnTo>
                  <a:lnTo>
                    <a:pt x="898" y="1241"/>
                  </a:lnTo>
                  <a:lnTo>
                    <a:pt x="914" y="1228"/>
                  </a:lnTo>
                  <a:lnTo>
                    <a:pt x="927" y="1216"/>
                  </a:lnTo>
                  <a:lnTo>
                    <a:pt x="940" y="1203"/>
                  </a:lnTo>
                  <a:lnTo>
                    <a:pt x="950" y="1189"/>
                  </a:lnTo>
                  <a:lnTo>
                    <a:pt x="959" y="1176"/>
                  </a:lnTo>
                  <a:lnTo>
                    <a:pt x="966" y="1161"/>
                  </a:lnTo>
                  <a:lnTo>
                    <a:pt x="972" y="1146"/>
                  </a:lnTo>
                  <a:lnTo>
                    <a:pt x="977" y="1131"/>
                  </a:lnTo>
                  <a:lnTo>
                    <a:pt x="980" y="1117"/>
                  </a:lnTo>
                  <a:lnTo>
                    <a:pt x="983" y="1101"/>
                  </a:lnTo>
                  <a:lnTo>
                    <a:pt x="985" y="1086"/>
                  </a:lnTo>
                  <a:lnTo>
                    <a:pt x="987" y="1053"/>
                  </a:lnTo>
                  <a:lnTo>
                    <a:pt x="989" y="1020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CH"/>
            </a:p>
          </p:txBody>
        </p:sp>
        <p:sp>
          <p:nvSpPr>
            <p:cNvPr id="29" name="Freeform 19"/>
            <p:cNvSpPr>
              <a:spLocks/>
            </p:cNvSpPr>
            <p:nvPr userDrawn="1"/>
          </p:nvSpPr>
          <p:spPr bwMode="auto">
            <a:xfrm>
              <a:off x="1528" y="572"/>
              <a:ext cx="210" cy="241"/>
            </a:xfrm>
            <a:custGeom>
              <a:avLst/>
              <a:gdLst>
                <a:gd name="T0" fmla="*/ 1470 w 1470"/>
                <a:gd name="T1" fmla="*/ 0 h 1686"/>
                <a:gd name="T2" fmla="*/ 988 w 1470"/>
                <a:gd name="T3" fmla="*/ 1639 h 1686"/>
                <a:gd name="T4" fmla="*/ 973 w 1470"/>
                <a:gd name="T5" fmla="*/ 1476 h 1686"/>
                <a:gd name="T6" fmla="*/ 939 w 1470"/>
                <a:gd name="T7" fmla="*/ 1511 h 1686"/>
                <a:gd name="T8" fmla="*/ 904 w 1470"/>
                <a:gd name="T9" fmla="*/ 1542 h 1686"/>
                <a:gd name="T10" fmla="*/ 868 w 1470"/>
                <a:gd name="T11" fmla="*/ 1568 h 1686"/>
                <a:gd name="T12" fmla="*/ 818 w 1470"/>
                <a:gd name="T13" fmla="*/ 1598 h 1686"/>
                <a:gd name="T14" fmla="*/ 763 w 1470"/>
                <a:gd name="T15" fmla="*/ 1624 h 1686"/>
                <a:gd name="T16" fmla="*/ 722 w 1470"/>
                <a:gd name="T17" fmla="*/ 1642 h 1686"/>
                <a:gd name="T18" fmla="*/ 679 w 1470"/>
                <a:gd name="T19" fmla="*/ 1658 h 1686"/>
                <a:gd name="T20" fmla="*/ 633 w 1470"/>
                <a:gd name="T21" fmla="*/ 1671 h 1686"/>
                <a:gd name="T22" fmla="*/ 586 w 1470"/>
                <a:gd name="T23" fmla="*/ 1680 h 1686"/>
                <a:gd name="T24" fmla="*/ 539 w 1470"/>
                <a:gd name="T25" fmla="*/ 1686 h 1686"/>
                <a:gd name="T26" fmla="*/ 494 w 1470"/>
                <a:gd name="T27" fmla="*/ 1686 h 1686"/>
                <a:gd name="T28" fmla="*/ 447 w 1470"/>
                <a:gd name="T29" fmla="*/ 1684 h 1686"/>
                <a:gd name="T30" fmla="*/ 394 w 1470"/>
                <a:gd name="T31" fmla="*/ 1678 h 1686"/>
                <a:gd name="T32" fmla="*/ 339 w 1470"/>
                <a:gd name="T33" fmla="*/ 1667 h 1686"/>
                <a:gd name="T34" fmla="*/ 281 w 1470"/>
                <a:gd name="T35" fmla="*/ 1649 h 1686"/>
                <a:gd name="T36" fmla="*/ 239 w 1470"/>
                <a:gd name="T37" fmla="*/ 1631 h 1686"/>
                <a:gd name="T38" fmla="*/ 210 w 1470"/>
                <a:gd name="T39" fmla="*/ 1615 h 1686"/>
                <a:gd name="T40" fmla="*/ 184 w 1470"/>
                <a:gd name="T41" fmla="*/ 1598 h 1686"/>
                <a:gd name="T42" fmla="*/ 158 w 1470"/>
                <a:gd name="T43" fmla="*/ 1577 h 1686"/>
                <a:gd name="T44" fmla="*/ 133 w 1470"/>
                <a:gd name="T45" fmla="*/ 1554 h 1686"/>
                <a:gd name="T46" fmla="*/ 110 w 1470"/>
                <a:gd name="T47" fmla="*/ 1528 h 1686"/>
                <a:gd name="T48" fmla="*/ 84 w 1470"/>
                <a:gd name="T49" fmla="*/ 1491 h 1686"/>
                <a:gd name="T50" fmla="*/ 60 w 1470"/>
                <a:gd name="T51" fmla="*/ 1448 h 1686"/>
                <a:gd name="T52" fmla="*/ 41 w 1470"/>
                <a:gd name="T53" fmla="*/ 1403 h 1686"/>
                <a:gd name="T54" fmla="*/ 27 w 1470"/>
                <a:gd name="T55" fmla="*/ 1354 h 1686"/>
                <a:gd name="T56" fmla="*/ 16 w 1470"/>
                <a:gd name="T57" fmla="*/ 1299 h 1686"/>
                <a:gd name="T58" fmla="*/ 10 w 1470"/>
                <a:gd name="T59" fmla="*/ 1237 h 1686"/>
                <a:gd name="T60" fmla="*/ 3 w 1470"/>
                <a:gd name="T61" fmla="*/ 1123 h 1686"/>
                <a:gd name="T62" fmla="*/ 0 w 1470"/>
                <a:gd name="T63" fmla="*/ 0 h 1686"/>
                <a:gd name="T64" fmla="*/ 484 w 1470"/>
                <a:gd name="T65" fmla="*/ 1017 h 1686"/>
                <a:gd name="T66" fmla="*/ 485 w 1470"/>
                <a:gd name="T67" fmla="*/ 1071 h 1686"/>
                <a:gd name="T68" fmla="*/ 489 w 1470"/>
                <a:gd name="T69" fmla="*/ 1123 h 1686"/>
                <a:gd name="T70" fmla="*/ 493 w 1470"/>
                <a:gd name="T71" fmla="*/ 1148 h 1686"/>
                <a:gd name="T72" fmla="*/ 500 w 1470"/>
                <a:gd name="T73" fmla="*/ 1171 h 1686"/>
                <a:gd name="T74" fmla="*/ 509 w 1470"/>
                <a:gd name="T75" fmla="*/ 1193 h 1686"/>
                <a:gd name="T76" fmla="*/ 522 w 1470"/>
                <a:gd name="T77" fmla="*/ 1213 h 1686"/>
                <a:gd name="T78" fmla="*/ 535 w 1470"/>
                <a:gd name="T79" fmla="*/ 1226 h 1686"/>
                <a:gd name="T80" fmla="*/ 550 w 1470"/>
                <a:gd name="T81" fmla="*/ 1241 h 1686"/>
                <a:gd name="T82" fmla="*/ 569 w 1470"/>
                <a:gd name="T83" fmla="*/ 1255 h 1686"/>
                <a:gd name="T84" fmla="*/ 591 w 1470"/>
                <a:gd name="T85" fmla="*/ 1268 h 1686"/>
                <a:gd name="T86" fmla="*/ 617 w 1470"/>
                <a:gd name="T87" fmla="*/ 1278 h 1686"/>
                <a:gd name="T88" fmla="*/ 646 w 1470"/>
                <a:gd name="T89" fmla="*/ 1287 h 1686"/>
                <a:gd name="T90" fmla="*/ 678 w 1470"/>
                <a:gd name="T91" fmla="*/ 1292 h 1686"/>
                <a:gd name="T92" fmla="*/ 712 w 1470"/>
                <a:gd name="T93" fmla="*/ 1294 h 1686"/>
                <a:gd name="T94" fmla="*/ 741 w 1470"/>
                <a:gd name="T95" fmla="*/ 1294 h 1686"/>
                <a:gd name="T96" fmla="*/ 779 w 1470"/>
                <a:gd name="T97" fmla="*/ 1289 h 1686"/>
                <a:gd name="T98" fmla="*/ 826 w 1470"/>
                <a:gd name="T99" fmla="*/ 1277 h 1686"/>
                <a:gd name="T100" fmla="*/ 851 w 1470"/>
                <a:gd name="T101" fmla="*/ 1266 h 1686"/>
                <a:gd name="T102" fmla="*/ 879 w 1470"/>
                <a:gd name="T103" fmla="*/ 1253 h 1686"/>
                <a:gd name="T104" fmla="*/ 913 w 1470"/>
                <a:gd name="T105" fmla="*/ 1228 h 1686"/>
                <a:gd name="T106" fmla="*/ 939 w 1470"/>
                <a:gd name="T107" fmla="*/ 1203 h 1686"/>
                <a:gd name="T108" fmla="*/ 958 w 1470"/>
                <a:gd name="T109" fmla="*/ 1176 h 1686"/>
                <a:gd name="T110" fmla="*/ 970 w 1470"/>
                <a:gd name="T111" fmla="*/ 1146 h 1686"/>
                <a:gd name="T112" fmla="*/ 979 w 1470"/>
                <a:gd name="T113" fmla="*/ 1117 h 1686"/>
                <a:gd name="T114" fmla="*/ 984 w 1470"/>
                <a:gd name="T115" fmla="*/ 1086 h 1686"/>
                <a:gd name="T116" fmla="*/ 988 w 1470"/>
                <a:gd name="T117" fmla="*/ 1020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0" h="1686">
                  <a:moveTo>
                    <a:pt x="988" y="0"/>
                  </a:moveTo>
                  <a:lnTo>
                    <a:pt x="1470" y="0"/>
                  </a:lnTo>
                  <a:lnTo>
                    <a:pt x="1470" y="1639"/>
                  </a:lnTo>
                  <a:lnTo>
                    <a:pt x="988" y="1639"/>
                  </a:lnTo>
                  <a:lnTo>
                    <a:pt x="988" y="1455"/>
                  </a:lnTo>
                  <a:lnTo>
                    <a:pt x="973" y="1476"/>
                  </a:lnTo>
                  <a:lnTo>
                    <a:pt x="956" y="1495"/>
                  </a:lnTo>
                  <a:lnTo>
                    <a:pt x="939" y="1511"/>
                  </a:lnTo>
                  <a:lnTo>
                    <a:pt x="922" y="1527"/>
                  </a:lnTo>
                  <a:lnTo>
                    <a:pt x="904" y="1542"/>
                  </a:lnTo>
                  <a:lnTo>
                    <a:pt x="886" y="1556"/>
                  </a:lnTo>
                  <a:lnTo>
                    <a:pt x="868" y="1568"/>
                  </a:lnTo>
                  <a:lnTo>
                    <a:pt x="849" y="1580"/>
                  </a:lnTo>
                  <a:lnTo>
                    <a:pt x="818" y="1598"/>
                  </a:lnTo>
                  <a:lnTo>
                    <a:pt x="782" y="1616"/>
                  </a:lnTo>
                  <a:lnTo>
                    <a:pt x="763" y="1624"/>
                  </a:lnTo>
                  <a:lnTo>
                    <a:pt x="743" y="1634"/>
                  </a:lnTo>
                  <a:lnTo>
                    <a:pt x="722" y="1642"/>
                  </a:lnTo>
                  <a:lnTo>
                    <a:pt x="701" y="1650"/>
                  </a:lnTo>
                  <a:lnTo>
                    <a:pt x="679" y="1658"/>
                  </a:lnTo>
                  <a:lnTo>
                    <a:pt x="656" y="1665"/>
                  </a:lnTo>
                  <a:lnTo>
                    <a:pt x="633" y="1671"/>
                  </a:lnTo>
                  <a:lnTo>
                    <a:pt x="609" y="1676"/>
                  </a:lnTo>
                  <a:lnTo>
                    <a:pt x="586" y="1680"/>
                  </a:lnTo>
                  <a:lnTo>
                    <a:pt x="563" y="1684"/>
                  </a:lnTo>
                  <a:lnTo>
                    <a:pt x="539" y="1686"/>
                  </a:lnTo>
                  <a:lnTo>
                    <a:pt x="516" y="1686"/>
                  </a:lnTo>
                  <a:lnTo>
                    <a:pt x="494" y="1686"/>
                  </a:lnTo>
                  <a:lnTo>
                    <a:pt x="471" y="1686"/>
                  </a:lnTo>
                  <a:lnTo>
                    <a:pt x="447" y="1684"/>
                  </a:lnTo>
                  <a:lnTo>
                    <a:pt x="422" y="1681"/>
                  </a:lnTo>
                  <a:lnTo>
                    <a:pt x="394" y="1678"/>
                  </a:lnTo>
                  <a:lnTo>
                    <a:pt x="367" y="1673"/>
                  </a:lnTo>
                  <a:lnTo>
                    <a:pt x="339" y="1667"/>
                  </a:lnTo>
                  <a:lnTo>
                    <a:pt x="310" y="1658"/>
                  </a:lnTo>
                  <a:lnTo>
                    <a:pt x="281" y="1649"/>
                  </a:lnTo>
                  <a:lnTo>
                    <a:pt x="252" y="1637"/>
                  </a:lnTo>
                  <a:lnTo>
                    <a:pt x="239" y="1631"/>
                  </a:lnTo>
                  <a:lnTo>
                    <a:pt x="224" y="1623"/>
                  </a:lnTo>
                  <a:lnTo>
                    <a:pt x="210" y="1615"/>
                  </a:lnTo>
                  <a:lnTo>
                    <a:pt x="196" y="1606"/>
                  </a:lnTo>
                  <a:lnTo>
                    <a:pt x="184" y="1598"/>
                  </a:lnTo>
                  <a:lnTo>
                    <a:pt x="170" y="1587"/>
                  </a:lnTo>
                  <a:lnTo>
                    <a:pt x="158" y="1577"/>
                  </a:lnTo>
                  <a:lnTo>
                    <a:pt x="145" y="1566"/>
                  </a:lnTo>
                  <a:lnTo>
                    <a:pt x="133" y="1554"/>
                  </a:lnTo>
                  <a:lnTo>
                    <a:pt x="122" y="1541"/>
                  </a:lnTo>
                  <a:lnTo>
                    <a:pt x="110" y="1528"/>
                  </a:lnTo>
                  <a:lnTo>
                    <a:pt x="100" y="1514"/>
                  </a:lnTo>
                  <a:lnTo>
                    <a:pt x="84" y="1491"/>
                  </a:lnTo>
                  <a:lnTo>
                    <a:pt x="71" y="1469"/>
                  </a:lnTo>
                  <a:lnTo>
                    <a:pt x="60" y="1448"/>
                  </a:lnTo>
                  <a:lnTo>
                    <a:pt x="49" y="1425"/>
                  </a:lnTo>
                  <a:lnTo>
                    <a:pt x="41" y="1403"/>
                  </a:lnTo>
                  <a:lnTo>
                    <a:pt x="33" y="1378"/>
                  </a:lnTo>
                  <a:lnTo>
                    <a:pt x="27" y="1354"/>
                  </a:lnTo>
                  <a:lnTo>
                    <a:pt x="22" y="1328"/>
                  </a:lnTo>
                  <a:lnTo>
                    <a:pt x="16" y="1299"/>
                  </a:lnTo>
                  <a:lnTo>
                    <a:pt x="13" y="1270"/>
                  </a:lnTo>
                  <a:lnTo>
                    <a:pt x="10" y="1237"/>
                  </a:lnTo>
                  <a:lnTo>
                    <a:pt x="7" y="1202"/>
                  </a:lnTo>
                  <a:lnTo>
                    <a:pt x="3" y="1123"/>
                  </a:lnTo>
                  <a:lnTo>
                    <a:pt x="0" y="1030"/>
                  </a:lnTo>
                  <a:lnTo>
                    <a:pt x="0" y="0"/>
                  </a:lnTo>
                  <a:lnTo>
                    <a:pt x="484" y="0"/>
                  </a:lnTo>
                  <a:lnTo>
                    <a:pt x="484" y="1017"/>
                  </a:lnTo>
                  <a:lnTo>
                    <a:pt x="484" y="1045"/>
                  </a:lnTo>
                  <a:lnTo>
                    <a:pt x="485" y="1071"/>
                  </a:lnTo>
                  <a:lnTo>
                    <a:pt x="486" y="1097"/>
                  </a:lnTo>
                  <a:lnTo>
                    <a:pt x="489" y="1123"/>
                  </a:lnTo>
                  <a:lnTo>
                    <a:pt x="491" y="1136"/>
                  </a:lnTo>
                  <a:lnTo>
                    <a:pt x="493" y="1148"/>
                  </a:lnTo>
                  <a:lnTo>
                    <a:pt x="497" y="1160"/>
                  </a:lnTo>
                  <a:lnTo>
                    <a:pt x="500" y="1171"/>
                  </a:lnTo>
                  <a:lnTo>
                    <a:pt x="504" y="1182"/>
                  </a:lnTo>
                  <a:lnTo>
                    <a:pt x="509" y="1193"/>
                  </a:lnTo>
                  <a:lnTo>
                    <a:pt x="516" y="1203"/>
                  </a:lnTo>
                  <a:lnTo>
                    <a:pt x="522" y="1213"/>
                  </a:lnTo>
                  <a:lnTo>
                    <a:pt x="528" y="1220"/>
                  </a:lnTo>
                  <a:lnTo>
                    <a:pt x="535" y="1226"/>
                  </a:lnTo>
                  <a:lnTo>
                    <a:pt x="542" y="1234"/>
                  </a:lnTo>
                  <a:lnTo>
                    <a:pt x="550" y="1241"/>
                  </a:lnTo>
                  <a:lnTo>
                    <a:pt x="559" y="1249"/>
                  </a:lnTo>
                  <a:lnTo>
                    <a:pt x="569" y="1255"/>
                  </a:lnTo>
                  <a:lnTo>
                    <a:pt x="580" y="1261"/>
                  </a:lnTo>
                  <a:lnTo>
                    <a:pt x="591" y="1268"/>
                  </a:lnTo>
                  <a:lnTo>
                    <a:pt x="604" y="1273"/>
                  </a:lnTo>
                  <a:lnTo>
                    <a:pt x="617" y="1278"/>
                  </a:lnTo>
                  <a:lnTo>
                    <a:pt x="631" y="1283"/>
                  </a:lnTo>
                  <a:lnTo>
                    <a:pt x="646" y="1287"/>
                  </a:lnTo>
                  <a:lnTo>
                    <a:pt x="662" y="1290"/>
                  </a:lnTo>
                  <a:lnTo>
                    <a:pt x="678" y="1292"/>
                  </a:lnTo>
                  <a:lnTo>
                    <a:pt x="695" y="1294"/>
                  </a:lnTo>
                  <a:lnTo>
                    <a:pt x="712" y="1294"/>
                  </a:lnTo>
                  <a:lnTo>
                    <a:pt x="725" y="1294"/>
                  </a:lnTo>
                  <a:lnTo>
                    <a:pt x="741" y="1294"/>
                  </a:lnTo>
                  <a:lnTo>
                    <a:pt x="759" y="1292"/>
                  </a:lnTo>
                  <a:lnTo>
                    <a:pt x="779" y="1289"/>
                  </a:lnTo>
                  <a:lnTo>
                    <a:pt x="802" y="1284"/>
                  </a:lnTo>
                  <a:lnTo>
                    <a:pt x="826" y="1277"/>
                  </a:lnTo>
                  <a:lnTo>
                    <a:pt x="839" y="1272"/>
                  </a:lnTo>
                  <a:lnTo>
                    <a:pt x="851" y="1266"/>
                  </a:lnTo>
                  <a:lnTo>
                    <a:pt x="865" y="1260"/>
                  </a:lnTo>
                  <a:lnTo>
                    <a:pt x="879" y="1253"/>
                  </a:lnTo>
                  <a:lnTo>
                    <a:pt x="897" y="1241"/>
                  </a:lnTo>
                  <a:lnTo>
                    <a:pt x="913" y="1228"/>
                  </a:lnTo>
                  <a:lnTo>
                    <a:pt x="926" y="1216"/>
                  </a:lnTo>
                  <a:lnTo>
                    <a:pt x="939" y="1203"/>
                  </a:lnTo>
                  <a:lnTo>
                    <a:pt x="949" y="1189"/>
                  </a:lnTo>
                  <a:lnTo>
                    <a:pt x="958" y="1176"/>
                  </a:lnTo>
                  <a:lnTo>
                    <a:pt x="965" y="1161"/>
                  </a:lnTo>
                  <a:lnTo>
                    <a:pt x="970" y="1146"/>
                  </a:lnTo>
                  <a:lnTo>
                    <a:pt x="976" y="1131"/>
                  </a:lnTo>
                  <a:lnTo>
                    <a:pt x="979" y="1117"/>
                  </a:lnTo>
                  <a:lnTo>
                    <a:pt x="982" y="1101"/>
                  </a:lnTo>
                  <a:lnTo>
                    <a:pt x="984" y="1086"/>
                  </a:lnTo>
                  <a:lnTo>
                    <a:pt x="987" y="1053"/>
                  </a:lnTo>
                  <a:lnTo>
                    <a:pt x="988" y="1020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CH"/>
            </a:p>
          </p:txBody>
        </p:sp>
        <p:sp>
          <p:nvSpPr>
            <p:cNvPr id="30" name="Freeform 20"/>
            <p:cNvSpPr>
              <a:spLocks/>
            </p:cNvSpPr>
            <p:nvPr userDrawn="1"/>
          </p:nvSpPr>
          <p:spPr bwMode="auto">
            <a:xfrm>
              <a:off x="850" y="569"/>
              <a:ext cx="140" cy="237"/>
            </a:xfrm>
            <a:custGeom>
              <a:avLst/>
              <a:gdLst>
                <a:gd name="T0" fmla="*/ 470 w 982"/>
                <a:gd name="T1" fmla="*/ 219 h 1662"/>
                <a:gd name="T2" fmla="*/ 492 w 982"/>
                <a:gd name="T3" fmla="*/ 199 h 1662"/>
                <a:gd name="T4" fmla="*/ 515 w 982"/>
                <a:gd name="T5" fmla="*/ 179 h 1662"/>
                <a:gd name="T6" fmla="*/ 539 w 982"/>
                <a:gd name="T7" fmla="*/ 160 h 1662"/>
                <a:gd name="T8" fmla="*/ 563 w 982"/>
                <a:gd name="T9" fmla="*/ 142 h 1662"/>
                <a:gd name="T10" fmla="*/ 587 w 982"/>
                <a:gd name="T11" fmla="*/ 126 h 1662"/>
                <a:gd name="T12" fmla="*/ 613 w 982"/>
                <a:gd name="T13" fmla="*/ 110 h 1662"/>
                <a:gd name="T14" fmla="*/ 640 w 982"/>
                <a:gd name="T15" fmla="*/ 94 h 1662"/>
                <a:gd name="T16" fmla="*/ 668 w 982"/>
                <a:gd name="T17" fmla="*/ 80 h 1662"/>
                <a:gd name="T18" fmla="*/ 699 w 982"/>
                <a:gd name="T19" fmla="*/ 68 h 1662"/>
                <a:gd name="T20" fmla="*/ 731 w 982"/>
                <a:gd name="T21" fmla="*/ 55 h 1662"/>
                <a:gd name="T22" fmla="*/ 765 w 982"/>
                <a:gd name="T23" fmla="*/ 43 h 1662"/>
                <a:gd name="T24" fmla="*/ 803 w 982"/>
                <a:gd name="T25" fmla="*/ 34 h 1662"/>
                <a:gd name="T26" fmla="*/ 843 w 982"/>
                <a:gd name="T27" fmla="*/ 24 h 1662"/>
                <a:gd name="T28" fmla="*/ 885 w 982"/>
                <a:gd name="T29" fmla="*/ 15 h 1662"/>
                <a:gd name="T30" fmla="*/ 931 w 982"/>
                <a:gd name="T31" fmla="*/ 7 h 1662"/>
                <a:gd name="T32" fmla="*/ 982 w 982"/>
                <a:gd name="T33" fmla="*/ 0 h 1662"/>
                <a:gd name="T34" fmla="*/ 982 w 982"/>
                <a:gd name="T35" fmla="*/ 426 h 1662"/>
                <a:gd name="T36" fmla="*/ 783 w 982"/>
                <a:gd name="T37" fmla="*/ 457 h 1662"/>
                <a:gd name="T38" fmla="*/ 741 w 982"/>
                <a:gd name="T39" fmla="*/ 465 h 1662"/>
                <a:gd name="T40" fmla="*/ 703 w 982"/>
                <a:gd name="T41" fmla="*/ 472 h 1662"/>
                <a:gd name="T42" fmla="*/ 669 w 982"/>
                <a:gd name="T43" fmla="*/ 481 h 1662"/>
                <a:gd name="T44" fmla="*/ 638 w 982"/>
                <a:gd name="T45" fmla="*/ 489 h 1662"/>
                <a:gd name="T46" fmla="*/ 624 w 982"/>
                <a:gd name="T47" fmla="*/ 494 h 1662"/>
                <a:gd name="T48" fmla="*/ 610 w 982"/>
                <a:gd name="T49" fmla="*/ 499 h 1662"/>
                <a:gd name="T50" fmla="*/ 598 w 982"/>
                <a:gd name="T51" fmla="*/ 505 h 1662"/>
                <a:gd name="T52" fmla="*/ 586 w 982"/>
                <a:gd name="T53" fmla="*/ 510 h 1662"/>
                <a:gd name="T54" fmla="*/ 574 w 982"/>
                <a:gd name="T55" fmla="*/ 515 h 1662"/>
                <a:gd name="T56" fmla="*/ 564 w 982"/>
                <a:gd name="T57" fmla="*/ 522 h 1662"/>
                <a:gd name="T58" fmla="*/ 554 w 982"/>
                <a:gd name="T59" fmla="*/ 529 h 1662"/>
                <a:gd name="T60" fmla="*/ 546 w 982"/>
                <a:gd name="T61" fmla="*/ 535 h 1662"/>
                <a:gd name="T62" fmla="*/ 538 w 982"/>
                <a:gd name="T63" fmla="*/ 544 h 1662"/>
                <a:gd name="T64" fmla="*/ 530 w 982"/>
                <a:gd name="T65" fmla="*/ 552 h 1662"/>
                <a:gd name="T66" fmla="*/ 523 w 982"/>
                <a:gd name="T67" fmla="*/ 561 h 1662"/>
                <a:gd name="T68" fmla="*/ 516 w 982"/>
                <a:gd name="T69" fmla="*/ 570 h 1662"/>
                <a:gd name="T70" fmla="*/ 510 w 982"/>
                <a:gd name="T71" fmla="*/ 580 h 1662"/>
                <a:gd name="T72" fmla="*/ 505 w 982"/>
                <a:gd name="T73" fmla="*/ 590 h 1662"/>
                <a:gd name="T74" fmla="*/ 501 w 982"/>
                <a:gd name="T75" fmla="*/ 602 h 1662"/>
                <a:gd name="T76" fmla="*/ 496 w 982"/>
                <a:gd name="T77" fmla="*/ 614 h 1662"/>
                <a:gd name="T78" fmla="*/ 493 w 982"/>
                <a:gd name="T79" fmla="*/ 626 h 1662"/>
                <a:gd name="T80" fmla="*/ 490 w 982"/>
                <a:gd name="T81" fmla="*/ 640 h 1662"/>
                <a:gd name="T82" fmla="*/ 488 w 982"/>
                <a:gd name="T83" fmla="*/ 655 h 1662"/>
                <a:gd name="T84" fmla="*/ 486 w 982"/>
                <a:gd name="T85" fmla="*/ 670 h 1662"/>
                <a:gd name="T86" fmla="*/ 483 w 982"/>
                <a:gd name="T87" fmla="*/ 702 h 1662"/>
                <a:gd name="T88" fmla="*/ 483 w 982"/>
                <a:gd name="T89" fmla="*/ 739 h 1662"/>
                <a:gd name="T90" fmla="*/ 483 w 982"/>
                <a:gd name="T91" fmla="*/ 1662 h 1662"/>
                <a:gd name="T92" fmla="*/ 0 w 982"/>
                <a:gd name="T93" fmla="*/ 1662 h 1662"/>
                <a:gd name="T94" fmla="*/ 0 w 982"/>
                <a:gd name="T95" fmla="*/ 20 h 1662"/>
                <a:gd name="T96" fmla="*/ 470 w 982"/>
                <a:gd name="T97" fmla="*/ 20 h 1662"/>
                <a:gd name="T98" fmla="*/ 470 w 982"/>
                <a:gd name="T99" fmla="*/ 219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82" h="1662">
                  <a:moveTo>
                    <a:pt x="470" y="219"/>
                  </a:moveTo>
                  <a:lnTo>
                    <a:pt x="492" y="199"/>
                  </a:lnTo>
                  <a:lnTo>
                    <a:pt x="515" y="179"/>
                  </a:lnTo>
                  <a:lnTo>
                    <a:pt x="539" y="160"/>
                  </a:lnTo>
                  <a:lnTo>
                    <a:pt x="563" y="142"/>
                  </a:lnTo>
                  <a:lnTo>
                    <a:pt x="587" y="126"/>
                  </a:lnTo>
                  <a:lnTo>
                    <a:pt x="613" y="110"/>
                  </a:lnTo>
                  <a:lnTo>
                    <a:pt x="640" y="94"/>
                  </a:lnTo>
                  <a:lnTo>
                    <a:pt x="668" y="80"/>
                  </a:lnTo>
                  <a:lnTo>
                    <a:pt x="699" y="68"/>
                  </a:lnTo>
                  <a:lnTo>
                    <a:pt x="731" y="55"/>
                  </a:lnTo>
                  <a:lnTo>
                    <a:pt x="765" y="43"/>
                  </a:lnTo>
                  <a:lnTo>
                    <a:pt x="803" y="34"/>
                  </a:lnTo>
                  <a:lnTo>
                    <a:pt x="843" y="24"/>
                  </a:lnTo>
                  <a:lnTo>
                    <a:pt x="885" y="15"/>
                  </a:lnTo>
                  <a:lnTo>
                    <a:pt x="931" y="7"/>
                  </a:lnTo>
                  <a:lnTo>
                    <a:pt x="982" y="0"/>
                  </a:lnTo>
                  <a:lnTo>
                    <a:pt x="982" y="426"/>
                  </a:lnTo>
                  <a:lnTo>
                    <a:pt x="783" y="457"/>
                  </a:lnTo>
                  <a:lnTo>
                    <a:pt x="741" y="465"/>
                  </a:lnTo>
                  <a:lnTo>
                    <a:pt x="703" y="472"/>
                  </a:lnTo>
                  <a:lnTo>
                    <a:pt x="669" y="481"/>
                  </a:lnTo>
                  <a:lnTo>
                    <a:pt x="638" y="489"/>
                  </a:lnTo>
                  <a:lnTo>
                    <a:pt x="624" y="494"/>
                  </a:lnTo>
                  <a:lnTo>
                    <a:pt x="610" y="499"/>
                  </a:lnTo>
                  <a:lnTo>
                    <a:pt x="598" y="505"/>
                  </a:lnTo>
                  <a:lnTo>
                    <a:pt x="586" y="510"/>
                  </a:lnTo>
                  <a:lnTo>
                    <a:pt x="574" y="515"/>
                  </a:lnTo>
                  <a:lnTo>
                    <a:pt x="564" y="522"/>
                  </a:lnTo>
                  <a:lnTo>
                    <a:pt x="554" y="529"/>
                  </a:lnTo>
                  <a:lnTo>
                    <a:pt x="546" y="535"/>
                  </a:lnTo>
                  <a:lnTo>
                    <a:pt x="538" y="544"/>
                  </a:lnTo>
                  <a:lnTo>
                    <a:pt x="530" y="552"/>
                  </a:lnTo>
                  <a:lnTo>
                    <a:pt x="523" y="561"/>
                  </a:lnTo>
                  <a:lnTo>
                    <a:pt x="516" y="570"/>
                  </a:lnTo>
                  <a:lnTo>
                    <a:pt x="510" y="580"/>
                  </a:lnTo>
                  <a:lnTo>
                    <a:pt x="505" y="590"/>
                  </a:lnTo>
                  <a:lnTo>
                    <a:pt x="501" y="602"/>
                  </a:lnTo>
                  <a:lnTo>
                    <a:pt x="496" y="614"/>
                  </a:lnTo>
                  <a:lnTo>
                    <a:pt x="493" y="626"/>
                  </a:lnTo>
                  <a:lnTo>
                    <a:pt x="490" y="640"/>
                  </a:lnTo>
                  <a:lnTo>
                    <a:pt x="488" y="655"/>
                  </a:lnTo>
                  <a:lnTo>
                    <a:pt x="486" y="670"/>
                  </a:lnTo>
                  <a:lnTo>
                    <a:pt x="483" y="702"/>
                  </a:lnTo>
                  <a:lnTo>
                    <a:pt x="483" y="739"/>
                  </a:lnTo>
                  <a:lnTo>
                    <a:pt x="483" y="1662"/>
                  </a:lnTo>
                  <a:lnTo>
                    <a:pt x="0" y="1662"/>
                  </a:lnTo>
                  <a:lnTo>
                    <a:pt x="0" y="20"/>
                  </a:lnTo>
                  <a:lnTo>
                    <a:pt x="470" y="20"/>
                  </a:lnTo>
                  <a:lnTo>
                    <a:pt x="470" y="2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CH"/>
            </a:p>
          </p:txBody>
        </p:sp>
        <p:sp>
          <p:nvSpPr>
            <p:cNvPr id="31" name="Freeform 21"/>
            <p:cNvSpPr>
              <a:spLocks noEditPoints="1"/>
            </p:cNvSpPr>
            <p:nvPr userDrawn="1"/>
          </p:nvSpPr>
          <p:spPr bwMode="auto">
            <a:xfrm>
              <a:off x="1003" y="568"/>
              <a:ext cx="226" cy="332"/>
            </a:xfrm>
            <a:custGeom>
              <a:avLst/>
              <a:gdLst>
                <a:gd name="T0" fmla="*/ 965 w 1584"/>
                <a:gd name="T1" fmla="*/ 1532 h 2322"/>
                <a:gd name="T2" fmla="*/ 790 w 1584"/>
                <a:gd name="T3" fmla="*/ 1581 h 2322"/>
                <a:gd name="T4" fmla="*/ 601 w 1584"/>
                <a:gd name="T5" fmla="*/ 1584 h 2322"/>
                <a:gd name="T6" fmla="*/ 455 w 1584"/>
                <a:gd name="T7" fmla="*/ 1554 h 2322"/>
                <a:gd name="T8" fmla="*/ 324 w 1584"/>
                <a:gd name="T9" fmla="*/ 1494 h 2322"/>
                <a:gd name="T10" fmla="*/ 211 w 1584"/>
                <a:gd name="T11" fmla="*/ 1408 h 2322"/>
                <a:gd name="T12" fmla="*/ 124 w 1584"/>
                <a:gd name="T13" fmla="*/ 1299 h 2322"/>
                <a:gd name="T14" fmla="*/ 60 w 1584"/>
                <a:gd name="T15" fmla="*/ 1173 h 2322"/>
                <a:gd name="T16" fmla="*/ 22 w 1584"/>
                <a:gd name="T17" fmla="*/ 1033 h 2322"/>
                <a:gd name="T18" fmla="*/ 3 w 1584"/>
                <a:gd name="T19" fmla="*/ 882 h 2322"/>
                <a:gd name="T20" fmla="*/ 5 w 1584"/>
                <a:gd name="T21" fmla="*/ 707 h 2322"/>
                <a:gd name="T22" fmla="*/ 42 w 1584"/>
                <a:gd name="T23" fmla="*/ 505 h 2322"/>
                <a:gd name="T24" fmla="*/ 126 w 1584"/>
                <a:gd name="T25" fmla="*/ 308 h 2322"/>
                <a:gd name="T26" fmla="*/ 265 w 1584"/>
                <a:gd name="T27" fmla="*/ 142 h 2322"/>
                <a:gd name="T28" fmla="*/ 469 w 1584"/>
                <a:gd name="T29" fmla="*/ 32 h 2322"/>
                <a:gd name="T30" fmla="*/ 718 w 1584"/>
                <a:gd name="T31" fmla="*/ 0 h 2322"/>
                <a:gd name="T32" fmla="*/ 839 w 1584"/>
                <a:gd name="T33" fmla="*/ 16 h 2322"/>
                <a:gd name="T34" fmla="*/ 951 w 1584"/>
                <a:gd name="T35" fmla="*/ 58 h 2322"/>
                <a:gd name="T36" fmla="*/ 1104 w 1584"/>
                <a:gd name="T37" fmla="*/ 174 h 2322"/>
                <a:gd name="T38" fmla="*/ 1581 w 1584"/>
                <a:gd name="T39" fmla="*/ 1737 h 2322"/>
                <a:gd name="T40" fmla="*/ 1556 w 1584"/>
                <a:gd name="T41" fmla="*/ 1913 h 2322"/>
                <a:gd name="T42" fmla="*/ 1516 w 1584"/>
                <a:gd name="T43" fmla="*/ 2016 h 2322"/>
                <a:gd name="T44" fmla="*/ 1444 w 1584"/>
                <a:gd name="T45" fmla="*/ 2112 h 2322"/>
                <a:gd name="T46" fmla="*/ 1334 w 1584"/>
                <a:gd name="T47" fmla="*/ 2196 h 2322"/>
                <a:gd name="T48" fmla="*/ 1197 w 1584"/>
                <a:gd name="T49" fmla="*/ 2259 h 2322"/>
                <a:gd name="T50" fmla="*/ 974 w 1584"/>
                <a:gd name="T51" fmla="*/ 2309 h 2322"/>
                <a:gd name="T52" fmla="*/ 777 w 1584"/>
                <a:gd name="T53" fmla="*/ 2322 h 2322"/>
                <a:gd name="T54" fmla="*/ 605 w 1584"/>
                <a:gd name="T55" fmla="*/ 2311 h 2322"/>
                <a:gd name="T56" fmla="*/ 459 w 1584"/>
                <a:gd name="T57" fmla="*/ 2282 h 2322"/>
                <a:gd name="T58" fmla="*/ 301 w 1584"/>
                <a:gd name="T59" fmla="*/ 2223 h 2322"/>
                <a:gd name="T60" fmla="*/ 150 w 1584"/>
                <a:gd name="T61" fmla="*/ 2117 h 2322"/>
                <a:gd name="T62" fmla="*/ 91 w 1584"/>
                <a:gd name="T63" fmla="*/ 2042 h 2322"/>
                <a:gd name="T64" fmla="*/ 39 w 1584"/>
                <a:gd name="T65" fmla="*/ 1911 h 2322"/>
                <a:gd name="T66" fmla="*/ 25 w 1584"/>
                <a:gd name="T67" fmla="*/ 1735 h 2322"/>
                <a:gd name="T68" fmla="*/ 542 w 1584"/>
                <a:gd name="T69" fmla="*/ 1842 h 2322"/>
                <a:gd name="T70" fmla="*/ 595 w 1584"/>
                <a:gd name="T71" fmla="*/ 1926 h 2322"/>
                <a:gd name="T72" fmla="*/ 652 w 1584"/>
                <a:gd name="T73" fmla="*/ 1964 h 2322"/>
                <a:gd name="T74" fmla="*/ 744 w 1584"/>
                <a:gd name="T75" fmla="*/ 1996 h 2322"/>
                <a:gd name="T76" fmla="*/ 891 w 1584"/>
                <a:gd name="T77" fmla="*/ 1998 h 2322"/>
                <a:gd name="T78" fmla="*/ 1000 w 1584"/>
                <a:gd name="T79" fmla="*/ 1965 h 2322"/>
                <a:gd name="T80" fmla="*/ 1064 w 1584"/>
                <a:gd name="T81" fmla="*/ 1909 h 2322"/>
                <a:gd name="T82" fmla="*/ 1097 w 1584"/>
                <a:gd name="T83" fmla="*/ 1838 h 2322"/>
                <a:gd name="T84" fmla="*/ 1108 w 1584"/>
                <a:gd name="T85" fmla="*/ 1720 h 2322"/>
                <a:gd name="T86" fmla="*/ 501 w 1584"/>
                <a:gd name="T87" fmla="*/ 890 h 2322"/>
                <a:gd name="T88" fmla="*/ 521 w 1584"/>
                <a:gd name="T89" fmla="*/ 1013 h 2322"/>
                <a:gd name="T90" fmla="*/ 566 w 1584"/>
                <a:gd name="T91" fmla="*/ 1112 h 2322"/>
                <a:gd name="T92" fmla="*/ 648 w 1584"/>
                <a:gd name="T93" fmla="*/ 1187 h 2322"/>
                <a:gd name="T94" fmla="*/ 778 w 1584"/>
                <a:gd name="T95" fmla="*/ 1223 h 2322"/>
                <a:gd name="T96" fmla="*/ 906 w 1584"/>
                <a:gd name="T97" fmla="*/ 1210 h 2322"/>
                <a:gd name="T98" fmla="*/ 995 w 1584"/>
                <a:gd name="T99" fmla="*/ 1163 h 2322"/>
                <a:gd name="T100" fmla="*/ 1055 w 1584"/>
                <a:gd name="T101" fmla="*/ 1084 h 2322"/>
                <a:gd name="T102" fmla="*/ 1088 w 1584"/>
                <a:gd name="T103" fmla="*/ 983 h 2322"/>
                <a:gd name="T104" fmla="*/ 1105 w 1584"/>
                <a:gd name="T105" fmla="*/ 767 h 2322"/>
                <a:gd name="T106" fmla="*/ 1083 w 1584"/>
                <a:gd name="T107" fmla="*/ 573 h 2322"/>
                <a:gd name="T108" fmla="*/ 1038 w 1584"/>
                <a:gd name="T109" fmla="*/ 469 h 2322"/>
                <a:gd name="T110" fmla="*/ 967 w 1584"/>
                <a:gd name="T111" fmla="*/ 404 h 2322"/>
                <a:gd name="T112" fmla="*/ 855 w 1584"/>
                <a:gd name="T113" fmla="*/ 364 h 2322"/>
                <a:gd name="T114" fmla="*/ 723 w 1584"/>
                <a:gd name="T115" fmla="*/ 368 h 2322"/>
                <a:gd name="T116" fmla="*/ 628 w 1584"/>
                <a:gd name="T117" fmla="*/ 410 h 2322"/>
                <a:gd name="T118" fmla="*/ 563 w 1584"/>
                <a:gd name="T119" fmla="*/ 482 h 2322"/>
                <a:gd name="T120" fmla="*/ 523 w 1584"/>
                <a:gd name="T121" fmla="*/ 580 h 2322"/>
                <a:gd name="T122" fmla="*/ 499 w 1584"/>
                <a:gd name="T123" fmla="*/ 757 h 2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4" h="2322">
                  <a:moveTo>
                    <a:pt x="1108" y="1450"/>
                  </a:moveTo>
                  <a:lnTo>
                    <a:pt x="1071" y="1474"/>
                  </a:lnTo>
                  <a:lnTo>
                    <a:pt x="1032" y="1497"/>
                  </a:lnTo>
                  <a:lnTo>
                    <a:pt x="1011" y="1510"/>
                  </a:lnTo>
                  <a:lnTo>
                    <a:pt x="988" y="1520"/>
                  </a:lnTo>
                  <a:lnTo>
                    <a:pt x="965" y="1532"/>
                  </a:lnTo>
                  <a:lnTo>
                    <a:pt x="941" y="1543"/>
                  </a:lnTo>
                  <a:lnTo>
                    <a:pt x="913" y="1552"/>
                  </a:lnTo>
                  <a:lnTo>
                    <a:pt x="886" y="1561"/>
                  </a:lnTo>
                  <a:lnTo>
                    <a:pt x="856" y="1568"/>
                  </a:lnTo>
                  <a:lnTo>
                    <a:pt x="824" y="1575"/>
                  </a:lnTo>
                  <a:lnTo>
                    <a:pt x="790" y="1581"/>
                  </a:lnTo>
                  <a:lnTo>
                    <a:pt x="754" y="1585"/>
                  </a:lnTo>
                  <a:lnTo>
                    <a:pt x="717" y="1587"/>
                  </a:lnTo>
                  <a:lnTo>
                    <a:pt x="677" y="1588"/>
                  </a:lnTo>
                  <a:lnTo>
                    <a:pt x="651" y="1587"/>
                  </a:lnTo>
                  <a:lnTo>
                    <a:pt x="626" y="1586"/>
                  </a:lnTo>
                  <a:lnTo>
                    <a:pt x="601" y="1584"/>
                  </a:lnTo>
                  <a:lnTo>
                    <a:pt x="576" y="1582"/>
                  </a:lnTo>
                  <a:lnTo>
                    <a:pt x="551" y="1578"/>
                  </a:lnTo>
                  <a:lnTo>
                    <a:pt x="527" y="1573"/>
                  </a:lnTo>
                  <a:lnTo>
                    <a:pt x="503" y="1568"/>
                  </a:lnTo>
                  <a:lnTo>
                    <a:pt x="480" y="1562"/>
                  </a:lnTo>
                  <a:lnTo>
                    <a:pt x="455" y="1554"/>
                  </a:lnTo>
                  <a:lnTo>
                    <a:pt x="433" y="1547"/>
                  </a:lnTo>
                  <a:lnTo>
                    <a:pt x="410" y="1537"/>
                  </a:lnTo>
                  <a:lnTo>
                    <a:pt x="388" y="1528"/>
                  </a:lnTo>
                  <a:lnTo>
                    <a:pt x="366" y="1517"/>
                  </a:lnTo>
                  <a:lnTo>
                    <a:pt x="345" y="1507"/>
                  </a:lnTo>
                  <a:lnTo>
                    <a:pt x="324" y="1494"/>
                  </a:lnTo>
                  <a:lnTo>
                    <a:pt x="304" y="1481"/>
                  </a:lnTo>
                  <a:lnTo>
                    <a:pt x="284" y="1468"/>
                  </a:lnTo>
                  <a:lnTo>
                    <a:pt x="265" y="1453"/>
                  </a:lnTo>
                  <a:lnTo>
                    <a:pt x="246" y="1438"/>
                  </a:lnTo>
                  <a:lnTo>
                    <a:pt x="228" y="1423"/>
                  </a:lnTo>
                  <a:lnTo>
                    <a:pt x="211" y="1408"/>
                  </a:lnTo>
                  <a:lnTo>
                    <a:pt x="194" y="1391"/>
                  </a:lnTo>
                  <a:lnTo>
                    <a:pt x="178" y="1373"/>
                  </a:lnTo>
                  <a:lnTo>
                    <a:pt x="164" y="1355"/>
                  </a:lnTo>
                  <a:lnTo>
                    <a:pt x="150" y="1337"/>
                  </a:lnTo>
                  <a:lnTo>
                    <a:pt x="136" y="1318"/>
                  </a:lnTo>
                  <a:lnTo>
                    <a:pt x="124" y="1299"/>
                  </a:lnTo>
                  <a:lnTo>
                    <a:pt x="111" y="1279"/>
                  </a:lnTo>
                  <a:lnTo>
                    <a:pt x="99" y="1259"/>
                  </a:lnTo>
                  <a:lnTo>
                    <a:pt x="89" y="1237"/>
                  </a:lnTo>
                  <a:lnTo>
                    <a:pt x="79" y="1216"/>
                  </a:lnTo>
                  <a:lnTo>
                    <a:pt x="70" y="1195"/>
                  </a:lnTo>
                  <a:lnTo>
                    <a:pt x="60" y="1173"/>
                  </a:lnTo>
                  <a:lnTo>
                    <a:pt x="53" y="1151"/>
                  </a:lnTo>
                  <a:lnTo>
                    <a:pt x="46" y="1128"/>
                  </a:lnTo>
                  <a:lnTo>
                    <a:pt x="38" y="1104"/>
                  </a:lnTo>
                  <a:lnTo>
                    <a:pt x="32" y="1081"/>
                  </a:lnTo>
                  <a:lnTo>
                    <a:pt x="27" y="1057"/>
                  </a:lnTo>
                  <a:lnTo>
                    <a:pt x="22" y="1033"/>
                  </a:lnTo>
                  <a:lnTo>
                    <a:pt x="16" y="1008"/>
                  </a:lnTo>
                  <a:lnTo>
                    <a:pt x="13" y="983"/>
                  </a:lnTo>
                  <a:lnTo>
                    <a:pt x="9" y="959"/>
                  </a:lnTo>
                  <a:lnTo>
                    <a:pt x="7" y="933"/>
                  </a:lnTo>
                  <a:lnTo>
                    <a:pt x="4" y="907"/>
                  </a:lnTo>
                  <a:lnTo>
                    <a:pt x="3" y="882"/>
                  </a:lnTo>
                  <a:lnTo>
                    <a:pt x="2" y="855"/>
                  </a:lnTo>
                  <a:lnTo>
                    <a:pt x="0" y="830"/>
                  </a:lnTo>
                  <a:lnTo>
                    <a:pt x="0" y="802"/>
                  </a:lnTo>
                  <a:lnTo>
                    <a:pt x="0" y="772"/>
                  </a:lnTo>
                  <a:lnTo>
                    <a:pt x="2" y="740"/>
                  </a:lnTo>
                  <a:lnTo>
                    <a:pt x="5" y="707"/>
                  </a:lnTo>
                  <a:lnTo>
                    <a:pt x="8" y="674"/>
                  </a:lnTo>
                  <a:lnTo>
                    <a:pt x="12" y="641"/>
                  </a:lnTo>
                  <a:lnTo>
                    <a:pt x="17" y="607"/>
                  </a:lnTo>
                  <a:lnTo>
                    <a:pt x="25" y="572"/>
                  </a:lnTo>
                  <a:lnTo>
                    <a:pt x="32" y="538"/>
                  </a:lnTo>
                  <a:lnTo>
                    <a:pt x="42" y="505"/>
                  </a:lnTo>
                  <a:lnTo>
                    <a:pt x="52" y="471"/>
                  </a:lnTo>
                  <a:lnTo>
                    <a:pt x="64" y="437"/>
                  </a:lnTo>
                  <a:lnTo>
                    <a:pt x="77" y="404"/>
                  </a:lnTo>
                  <a:lnTo>
                    <a:pt x="92" y="372"/>
                  </a:lnTo>
                  <a:lnTo>
                    <a:pt x="108" y="340"/>
                  </a:lnTo>
                  <a:lnTo>
                    <a:pt x="126" y="308"/>
                  </a:lnTo>
                  <a:lnTo>
                    <a:pt x="145" y="278"/>
                  </a:lnTo>
                  <a:lnTo>
                    <a:pt x="165" y="248"/>
                  </a:lnTo>
                  <a:lnTo>
                    <a:pt x="188" y="220"/>
                  </a:lnTo>
                  <a:lnTo>
                    <a:pt x="211" y="193"/>
                  </a:lnTo>
                  <a:lnTo>
                    <a:pt x="237" y="167"/>
                  </a:lnTo>
                  <a:lnTo>
                    <a:pt x="265" y="142"/>
                  </a:lnTo>
                  <a:lnTo>
                    <a:pt x="294" y="119"/>
                  </a:lnTo>
                  <a:lnTo>
                    <a:pt x="325" y="98"/>
                  </a:lnTo>
                  <a:lnTo>
                    <a:pt x="357" y="79"/>
                  </a:lnTo>
                  <a:lnTo>
                    <a:pt x="393" y="61"/>
                  </a:lnTo>
                  <a:lnTo>
                    <a:pt x="430" y="45"/>
                  </a:lnTo>
                  <a:lnTo>
                    <a:pt x="469" y="32"/>
                  </a:lnTo>
                  <a:lnTo>
                    <a:pt x="510" y="21"/>
                  </a:lnTo>
                  <a:lnTo>
                    <a:pt x="552" y="11"/>
                  </a:lnTo>
                  <a:lnTo>
                    <a:pt x="598" y="5"/>
                  </a:lnTo>
                  <a:lnTo>
                    <a:pt x="645" y="1"/>
                  </a:lnTo>
                  <a:lnTo>
                    <a:pt x="695" y="0"/>
                  </a:lnTo>
                  <a:lnTo>
                    <a:pt x="718" y="0"/>
                  </a:lnTo>
                  <a:lnTo>
                    <a:pt x="740" y="1"/>
                  </a:lnTo>
                  <a:lnTo>
                    <a:pt x="761" y="3"/>
                  </a:lnTo>
                  <a:lnTo>
                    <a:pt x="782" y="5"/>
                  </a:lnTo>
                  <a:lnTo>
                    <a:pt x="801" y="8"/>
                  </a:lnTo>
                  <a:lnTo>
                    <a:pt x="821" y="11"/>
                  </a:lnTo>
                  <a:lnTo>
                    <a:pt x="839" y="16"/>
                  </a:lnTo>
                  <a:lnTo>
                    <a:pt x="857" y="21"/>
                  </a:lnTo>
                  <a:lnTo>
                    <a:pt x="875" y="26"/>
                  </a:lnTo>
                  <a:lnTo>
                    <a:pt x="891" y="32"/>
                  </a:lnTo>
                  <a:lnTo>
                    <a:pt x="907" y="38"/>
                  </a:lnTo>
                  <a:lnTo>
                    <a:pt x="923" y="44"/>
                  </a:lnTo>
                  <a:lnTo>
                    <a:pt x="951" y="58"/>
                  </a:lnTo>
                  <a:lnTo>
                    <a:pt x="979" y="74"/>
                  </a:lnTo>
                  <a:lnTo>
                    <a:pt x="1004" y="90"/>
                  </a:lnTo>
                  <a:lnTo>
                    <a:pt x="1027" y="107"/>
                  </a:lnTo>
                  <a:lnTo>
                    <a:pt x="1049" y="123"/>
                  </a:lnTo>
                  <a:lnTo>
                    <a:pt x="1069" y="140"/>
                  </a:lnTo>
                  <a:lnTo>
                    <a:pt x="1104" y="174"/>
                  </a:lnTo>
                  <a:lnTo>
                    <a:pt x="1134" y="205"/>
                  </a:lnTo>
                  <a:lnTo>
                    <a:pt x="1134" y="24"/>
                  </a:lnTo>
                  <a:lnTo>
                    <a:pt x="1584" y="24"/>
                  </a:lnTo>
                  <a:lnTo>
                    <a:pt x="1584" y="1669"/>
                  </a:lnTo>
                  <a:lnTo>
                    <a:pt x="1583" y="1703"/>
                  </a:lnTo>
                  <a:lnTo>
                    <a:pt x="1581" y="1737"/>
                  </a:lnTo>
                  <a:lnTo>
                    <a:pt x="1579" y="1773"/>
                  </a:lnTo>
                  <a:lnTo>
                    <a:pt x="1576" y="1808"/>
                  </a:lnTo>
                  <a:lnTo>
                    <a:pt x="1571" y="1843"/>
                  </a:lnTo>
                  <a:lnTo>
                    <a:pt x="1564" y="1878"/>
                  </a:lnTo>
                  <a:lnTo>
                    <a:pt x="1561" y="1895"/>
                  </a:lnTo>
                  <a:lnTo>
                    <a:pt x="1556" y="1913"/>
                  </a:lnTo>
                  <a:lnTo>
                    <a:pt x="1552" y="1930"/>
                  </a:lnTo>
                  <a:lnTo>
                    <a:pt x="1545" y="1948"/>
                  </a:lnTo>
                  <a:lnTo>
                    <a:pt x="1539" y="1965"/>
                  </a:lnTo>
                  <a:lnTo>
                    <a:pt x="1532" y="1982"/>
                  </a:lnTo>
                  <a:lnTo>
                    <a:pt x="1524" y="1999"/>
                  </a:lnTo>
                  <a:lnTo>
                    <a:pt x="1516" y="2016"/>
                  </a:lnTo>
                  <a:lnTo>
                    <a:pt x="1506" y="2033"/>
                  </a:lnTo>
                  <a:lnTo>
                    <a:pt x="1496" y="2048"/>
                  </a:lnTo>
                  <a:lnTo>
                    <a:pt x="1484" y="2065"/>
                  </a:lnTo>
                  <a:lnTo>
                    <a:pt x="1472" y="2081"/>
                  </a:lnTo>
                  <a:lnTo>
                    <a:pt x="1459" y="2096"/>
                  </a:lnTo>
                  <a:lnTo>
                    <a:pt x="1444" y="2112"/>
                  </a:lnTo>
                  <a:lnTo>
                    <a:pt x="1428" y="2127"/>
                  </a:lnTo>
                  <a:lnTo>
                    <a:pt x="1413" y="2141"/>
                  </a:lnTo>
                  <a:lnTo>
                    <a:pt x="1395" y="2156"/>
                  </a:lnTo>
                  <a:lnTo>
                    <a:pt x="1376" y="2170"/>
                  </a:lnTo>
                  <a:lnTo>
                    <a:pt x="1355" y="2184"/>
                  </a:lnTo>
                  <a:lnTo>
                    <a:pt x="1334" y="2196"/>
                  </a:lnTo>
                  <a:lnTo>
                    <a:pt x="1318" y="2206"/>
                  </a:lnTo>
                  <a:lnTo>
                    <a:pt x="1302" y="2214"/>
                  </a:lnTo>
                  <a:lnTo>
                    <a:pt x="1285" y="2223"/>
                  </a:lnTo>
                  <a:lnTo>
                    <a:pt x="1268" y="2231"/>
                  </a:lnTo>
                  <a:lnTo>
                    <a:pt x="1234" y="2245"/>
                  </a:lnTo>
                  <a:lnTo>
                    <a:pt x="1197" y="2259"/>
                  </a:lnTo>
                  <a:lnTo>
                    <a:pt x="1160" y="2270"/>
                  </a:lnTo>
                  <a:lnTo>
                    <a:pt x="1123" y="2281"/>
                  </a:lnTo>
                  <a:lnTo>
                    <a:pt x="1085" y="2289"/>
                  </a:lnTo>
                  <a:lnTo>
                    <a:pt x="1048" y="2297"/>
                  </a:lnTo>
                  <a:lnTo>
                    <a:pt x="1010" y="2303"/>
                  </a:lnTo>
                  <a:lnTo>
                    <a:pt x="974" y="2309"/>
                  </a:lnTo>
                  <a:lnTo>
                    <a:pt x="938" y="2314"/>
                  </a:lnTo>
                  <a:lnTo>
                    <a:pt x="902" y="2317"/>
                  </a:lnTo>
                  <a:lnTo>
                    <a:pt x="868" y="2319"/>
                  </a:lnTo>
                  <a:lnTo>
                    <a:pt x="836" y="2321"/>
                  </a:lnTo>
                  <a:lnTo>
                    <a:pt x="805" y="2322"/>
                  </a:lnTo>
                  <a:lnTo>
                    <a:pt x="777" y="2322"/>
                  </a:lnTo>
                  <a:lnTo>
                    <a:pt x="746" y="2322"/>
                  </a:lnTo>
                  <a:lnTo>
                    <a:pt x="717" y="2321"/>
                  </a:lnTo>
                  <a:lnTo>
                    <a:pt x="688" y="2319"/>
                  </a:lnTo>
                  <a:lnTo>
                    <a:pt x="660" y="2317"/>
                  </a:lnTo>
                  <a:lnTo>
                    <a:pt x="632" y="2315"/>
                  </a:lnTo>
                  <a:lnTo>
                    <a:pt x="605" y="2311"/>
                  </a:lnTo>
                  <a:lnTo>
                    <a:pt x="579" y="2307"/>
                  </a:lnTo>
                  <a:lnTo>
                    <a:pt x="553" y="2303"/>
                  </a:lnTo>
                  <a:lnTo>
                    <a:pt x="529" y="2298"/>
                  </a:lnTo>
                  <a:lnTo>
                    <a:pt x="505" y="2293"/>
                  </a:lnTo>
                  <a:lnTo>
                    <a:pt x="481" y="2287"/>
                  </a:lnTo>
                  <a:lnTo>
                    <a:pt x="459" y="2282"/>
                  </a:lnTo>
                  <a:lnTo>
                    <a:pt x="436" y="2276"/>
                  </a:lnTo>
                  <a:lnTo>
                    <a:pt x="414" y="2268"/>
                  </a:lnTo>
                  <a:lnTo>
                    <a:pt x="394" y="2262"/>
                  </a:lnTo>
                  <a:lnTo>
                    <a:pt x="374" y="2254"/>
                  </a:lnTo>
                  <a:lnTo>
                    <a:pt x="336" y="2239"/>
                  </a:lnTo>
                  <a:lnTo>
                    <a:pt x="301" y="2223"/>
                  </a:lnTo>
                  <a:lnTo>
                    <a:pt x="269" y="2206"/>
                  </a:lnTo>
                  <a:lnTo>
                    <a:pt x="240" y="2188"/>
                  </a:lnTo>
                  <a:lnTo>
                    <a:pt x="213" y="2170"/>
                  </a:lnTo>
                  <a:lnTo>
                    <a:pt x="189" y="2152"/>
                  </a:lnTo>
                  <a:lnTo>
                    <a:pt x="168" y="2135"/>
                  </a:lnTo>
                  <a:lnTo>
                    <a:pt x="150" y="2117"/>
                  </a:lnTo>
                  <a:lnTo>
                    <a:pt x="138" y="2106"/>
                  </a:lnTo>
                  <a:lnTo>
                    <a:pt x="128" y="2093"/>
                  </a:lnTo>
                  <a:lnTo>
                    <a:pt x="117" y="2080"/>
                  </a:lnTo>
                  <a:lnTo>
                    <a:pt x="108" y="2068"/>
                  </a:lnTo>
                  <a:lnTo>
                    <a:pt x="99" y="2055"/>
                  </a:lnTo>
                  <a:lnTo>
                    <a:pt x="91" y="2042"/>
                  </a:lnTo>
                  <a:lnTo>
                    <a:pt x="84" y="2029"/>
                  </a:lnTo>
                  <a:lnTo>
                    <a:pt x="76" y="2016"/>
                  </a:lnTo>
                  <a:lnTo>
                    <a:pt x="65" y="1989"/>
                  </a:lnTo>
                  <a:lnTo>
                    <a:pt x="54" y="1963"/>
                  </a:lnTo>
                  <a:lnTo>
                    <a:pt x="46" y="1937"/>
                  </a:lnTo>
                  <a:lnTo>
                    <a:pt x="39" y="1911"/>
                  </a:lnTo>
                  <a:lnTo>
                    <a:pt x="34" y="1886"/>
                  </a:lnTo>
                  <a:lnTo>
                    <a:pt x="31" y="1861"/>
                  </a:lnTo>
                  <a:lnTo>
                    <a:pt x="28" y="1837"/>
                  </a:lnTo>
                  <a:lnTo>
                    <a:pt x="27" y="1814"/>
                  </a:lnTo>
                  <a:lnTo>
                    <a:pt x="25" y="1772"/>
                  </a:lnTo>
                  <a:lnTo>
                    <a:pt x="25" y="1735"/>
                  </a:lnTo>
                  <a:lnTo>
                    <a:pt x="523" y="1735"/>
                  </a:lnTo>
                  <a:lnTo>
                    <a:pt x="525" y="1763"/>
                  </a:lnTo>
                  <a:lnTo>
                    <a:pt x="529" y="1794"/>
                  </a:lnTo>
                  <a:lnTo>
                    <a:pt x="532" y="1810"/>
                  </a:lnTo>
                  <a:lnTo>
                    <a:pt x="536" y="1826"/>
                  </a:lnTo>
                  <a:lnTo>
                    <a:pt x="542" y="1842"/>
                  </a:lnTo>
                  <a:lnTo>
                    <a:pt x="547" y="1857"/>
                  </a:lnTo>
                  <a:lnTo>
                    <a:pt x="555" y="1873"/>
                  </a:lnTo>
                  <a:lnTo>
                    <a:pt x="564" y="1888"/>
                  </a:lnTo>
                  <a:lnTo>
                    <a:pt x="575" y="1904"/>
                  </a:lnTo>
                  <a:lnTo>
                    <a:pt x="588" y="1919"/>
                  </a:lnTo>
                  <a:lnTo>
                    <a:pt x="595" y="1926"/>
                  </a:lnTo>
                  <a:lnTo>
                    <a:pt x="604" y="1932"/>
                  </a:lnTo>
                  <a:lnTo>
                    <a:pt x="612" y="1940"/>
                  </a:lnTo>
                  <a:lnTo>
                    <a:pt x="621" y="1946"/>
                  </a:lnTo>
                  <a:lnTo>
                    <a:pt x="630" y="1952"/>
                  </a:lnTo>
                  <a:lnTo>
                    <a:pt x="641" y="1959"/>
                  </a:lnTo>
                  <a:lnTo>
                    <a:pt x="652" y="1964"/>
                  </a:lnTo>
                  <a:lnTo>
                    <a:pt x="664" y="1970"/>
                  </a:lnTo>
                  <a:lnTo>
                    <a:pt x="677" y="1976"/>
                  </a:lnTo>
                  <a:lnTo>
                    <a:pt x="690" y="1982"/>
                  </a:lnTo>
                  <a:lnTo>
                    <a:pt x="706" y="1987"/>
                  </a:lnTo>
                  <a:lnTo>
                    <a:pt x="724" y="1991"/>
                  </a:lnTo>
                  <a:lnTo>
                    <a:pt x="744" y="1996"/>
                  </a:lnTo>
                  <a:lnTo>
                    <a:pt x="766" y="1999"/>
                  </a:lnTo>
                  <a:lnTo>
                    <a:pt x="790" y="2001"/>
                  </a:lnTo>
                  <a:lnTo>
                    <a:pt x="817" y="2002"/>
                  </a:lnTo>
                  <a:lnTo>
                    <a:pt x="843" y="2001"/>
                  </a:lnTo>
                  <a:lnTo>
                    <a:pt x="868" y="2000"/>
                  </a:lnTo>
                  <a:lnTo>
                    <a:pt x="891" y="1998"/>
                  </a:lnTo>
                  <a:lnTo>
                    <a:pt x="913" y="1995"/>
                  </a:lnTo>
                  <a:lnTo>
                    <a:pt x="933" y="1990"/>
                  </a:lnTo>
                  <a:lnTo>
                    <a:pt x="952" y="1985"/>
                  </a:lnTo>
                  <a:lnTo>
                    <a:pt x="969" y="1979"/>
                  </a:lnTo>
                  <a:lnTo>
                    <a:pt x="985" y="1972"/>
                  </a:lnTo>
                  <a:lnTo>
                    <a:pt x="1000" y="1965"/>
                  </a:lnTo>
                  <a:lnTo>
                    <a:pt x="1014" y="1958"/>
                  </a:lnTo>
                  <a:lnTo>
                    <a:pt x="1026" y="1949"/>
                  </a:lnTo>
                  <a:lnTo>
                    <a:pt x="1037" y="1940"/>
                  </a:lnTo>
                  <a:lnTo>
                    <a:pt x="1047" y="1930"/>
                  </a:lnTo>
                  <a:lnTo>
                    <a:pt x="1057" y="1921"/>
                  </a:lnTo>
                  <a:lnTo>
                    <a:pt x="1064" y="1909"/>
                  </a:lnTo>
                  <a:lnTo>
                    <a:pt x="1071" y="1899"/>
                  </a:lnTo>
                  <a:lnTo>
                    <a:pt x="1078" y="1887"/>
                  </a:lnTo>
                  <a:lnTo>
                    <a:pt x="1084" y="1875"/>
                  </a:lnTo>
                  <a:lnTo>
                    <a:pt x="1088" y="1863"/>
                  </a:lnTo>
                  <a:lnTo>
                    <a:pt x="1092" y="1851"/>
                  </a:lnTo>
                  <a:lnTo>
                    <a:pt x="1097" y="1838"/>
                  </a:lnTo>
                  <a:lnTo>
                    <a:pt x="1099" y="1825"/>
                  </a:lnTo>
                  <a:lnTo>
                    <a:pt x="1102" y="1812"/>
                  </a:lnTo>
                  <a:lnTo>
                    <a:pt x="1104" y="1799"/>
                  </a:lnTo>
                  <a:lnTo>
                    <a:pt x="1106" y="1773"/>
                  </a:lnTo>
                  <a:lnTo>
                    <a:pt x="1107" y="1745"/>
                  </a:lnTo>
                  <a:lnTo>
                    <a:pt x="1108" y="1720"/>
                  </a:lnTo>
                  <a:lnTo>
                    <a:pt x="1108" y="1694"/>
                  </a:lnTo>
                  <a:lnTo>
                    <a:pt x="1108" y="1450"/>
                  </a:lnTo>
                  <a:close/>
                  <a:moveTo>
                    <a:pt x="498" y="800"/>
                  </a:moveTo>
                  <a:lnTo>
                    <a:pt x="499" y="828"/>
                  </a:lnTo>
                  <a:lnTo>
                    <a:pt x="499" y="857"/>
                  </a:lnTo>
                  <a:lnTo>
                    <a:pt x="501" y="890"/>
                  </a:lnTo>
                  <a:lnTo>
                    <a:pt x="504" y="925"/>
                  </a:lnTo>
                  <a:lnTo>
                    <a:pt x="506" y="942"/>
                  </a:lnTo>
                  <a:lnTo>
                    <a:pt x="509" y="960"/>
                  </a:lnTo>
                  <a:lnTo>
                    <a:pt x="512" y="977"/>
                  </a:lnTo>
                  <a:lnTo>
                    <a:pt x="516" y="995"/>
                  </a:lnTo>
                  <a:lnTo>
                    <a:pt x="521" y="1013"/>
                  </a:lnTo>
                  <a:lnTo>
                    <a:pt x="527" y="1029"/>
                  </a:lnTo>
                  <a:lnTo>
                    <a:pt x="532" y="1046"/>
                  </a:lnTo>
                  <a:lnTo>
                    <a:pt x="540" y="1063"/>
                  </a:lnTo>
                  <a:lnTo>
                    <a:pt x="547" y="1080"/>
                  </a:lnTo>
                  <a:lnTo>
                    <a:pt x="556" y="1096"/>
                  </a:lnTo>
                  <a:lnTo>
                    <a:pt x="566" y="1112"/>
                  </a:lnTo>
                  <a:lnTo>
                    <a:pt x="576" y="1127"/>
                  </a:lnTo>
                  <a:lnTo>
                    <a:pt x="588" y="1140"/>
                  </a:lnTo>
                  <a:lnTo>
                    <a:pt x="602" y="1153"/>
                  </a:lnTo>
                  <a:lnTo>
                    <a:pt x="615" y="1166"/>
                  </a:lnTo>
                  <a:lnTo>
                    <a:pt x="631" y="1177"/>
                  </a:lnTo>
                  <a:lnTo>
                    <a:pt x="648" y="1187"/>
                  </a:lnTo>
                  <a:lnTo>
                    <a:pt x="666" y="1196"/>
                  </a:lnTo>
                  <a:lnTo>
                    <a:pt x="685" y="1205"/>
                  </a:lnTo>
                  <a:lnTo>
                    <a:pt x="706" y="1211"/>
                  </a:lnTo>
                  <a:lnTo>
                    <a:pt x="728" y="1216"/>
                  </a:lnTo>
                  <a:lnTo>
                    <a:pt x="752" y="1221"/>
                  </a:lnTo>
                  <a:lnTo>
                    <a:pt x="778" y="1223"/>
                  </a:lnTo>
                  <a:lnTo>
                    <a:pt x="804" y="1224"/>
                  </a:lnTo>
                  <a:lnTo>
                    <a:pt x="827" y="1223"/>
                  </a:lnTo>
                  <a:lnTo>
                    <a:pt x="848" y="1222"/>
                  </a:lnTo>
                  <a:lnTo>
                    <a:pt x="868" y="1218"/>
                  </a:lnTo>
                  <a:lnTo>
                    <a:pt x="887" y="1215"/>
                  </a:lnTo>
                  <a:lnTo>
                    <a:pt x="906" y="1210"/>
                  </a:lnTo>
                  <a:lnTo>
                    <a:pt x="923" y="1205"/>
                  </a:lnTo>
                  <a:lnTo>
                    <a:pt x="939" y="1198"/>
                  </a:lnTo>
                  <a:lnTo>
                    <a:pt x="955" y="1190"/>
                  </a:lnTo>
                  <a:lnTo>
                    <a:pt x="968" y="1182"/>
                  </a:lnTo>
                  <a:lnTo>
                    <a:pt x="982" y="1172"/>
                  </a:lnTo>
                  <a:lnTo>
                    <a:pt x="995" y="1163"/>
                  </a:lnTo>
                  <a:lnTo>
                    <a:pt x="1007" y="1151"/>
                  </a:lnTo>
                  <a:lnTo>
                    <a:pt x="1018" y="1139"/>
                  </a:lnTo>
                  <a:lnTo>
                    <a:pt x="1028" y="1127"/>
                  </a:lnTo>
                  <a:lnTo>
                    <a:pt x="1038" y="1113"/>
                  </a:lnTo>
                  <a:lnTo>
                    <a:pt x="1046" y="1099"/>
                  </a:lnTo>
                  <a:lnTo>
                    <a:pt x="1055" y="1084"/>
                  </a:lnTo>
                  <a:lnTo>
                    <a:pt x="1062" y="1069"/>
                  </a:lnTo>
                  <a:lnTo>
                    <a:pt x="1068" y="1053"/>
                  </a:lnTo>
                  <a:lnTo>
                    <a:pt x="1075" y="1036"/>
                  </a:lnTo>
                  <a:lnTo>
                    <a:pt x="1080" y="1019"/>
                  </a:lnTo>
                  <a:lnTo>
                    <a:pt x="1084" y="1001"/>
                  </a:lnTo>
                  <a:lnTo>
                    <a:pt x="1088" y="983"/>
                  </a:lnTo>
                  <a:lnTo>
                    <a:pt x="1092" y="964"/>
                  </a:lnTo>
                  <a:lnTo>
                    <a:pt x="1098" y="925"/>
                  </a:lnTo>
                  <a:lnTo>
                    <a:pt x="1102" y="885"/>
                  </a:lnTo>
                  <a:lnTo>
                    <a:pt x="1104" y="843"/>
                  </a:lnTo>
                  <a:lnTo>
                    <a:pt x="1105" y="800"/>
                  </a:lnTo>
                  <a:lnTo>
                    <a:pt x="1105" y="767"/>
                  </a:lnTo>
                  <a:lnTo>
                    <a:pt x="1103" y="727"/>
                  </a:lnTo>
                  <a:lnTo>
                    <a:pt x="1100" y="685"/>
                  </a:lnTo>
                  <a:lnTo>
                    <a:pt x="1096" y="640"/>
                  </a:lnTo>
                  <a:lnTo>
                    <a:pt x="1091" y="618"/>
                  </a:lnTo>
                  <a:lnTo>
                    <a:pt x="1087" y="595"/>
                  </a:lnTo>
                  <a:lnTo>
                    <a:pt x="1083" y="573"/>
                  </a:lnTo>
                  <a:lnTo>
                    <a:pt x="1078" y="552"/>
                  </a:lnTo>
                  <a:lnTo>
                    <a:pt x="1070" y="532"/>
                  </a:lnTo>
                  <a:lnTo>
                    <a:pt x="1063" y="513"/>
                  </a:lnTo>
                  <a:lnTo>
                    <a:pt x="1055" y="495"/>
                  </a:lnTo>
                  <a:lnTo>
                    <a:pt x="1045" y="479"/>
                  </a:lnTo>
                  <a:lnTo>
                    <a:pt x="1038" y="469"/>
                  </a:lnTo>
                  <a:lnTo>
                    <a:pt x="1029" y="457"/>
                  </a:lnTo>
                  <a:lnTo>
                    <a:pt x="1019" y="447"/>
                  </a:lnTo>
                  <a:lnTo>
                    <a:pt x="1008" y="435"/>
                  </a:lnTo>
                  <a:lnTo>
                    <a:pt x="996" y="424"/>
                  </a:lnTo>
                  <a:lnTo>
                    <a:pt x="982" y="414"/>
                  </a:lnTo>
                  <a:lnTo>
                    <a:pt x="967" y="404"/>
                  </a:lnTo>
                  <a:lnTo>
                    <a:pt x="951" y="396"/>
                  </a:lnTo>
                  <a:lnTo>
                    <a:pt x="935" y="387"/>
                  </a:lnTo>
                  <a:lnTo>
                    <a:pt x="917" y="380"/>
                  </a:lnTo>
                  <a:lnTo>
                    <a:pt x="897" y="374"/>
                  </a:lnTo>
                  <a:lnTo>
                    <a:pt x="877" y="368"/>
                  </a:lnTo>
                  <a:lnTo>
                    <a:pt x="855" y="364"/>
                  </a:lnTo>
                  <a:lnTo>
                    <a:pt x="832" y="361"/>
                  </a:lnTo>
                  <a:lnTo>
                    <a:pt x="808" y="360"/>
                  </a:lnTo>
                  <a:lnTo>
                    <a:pt x="783" y="361"/>
                  </a:lnTo>
                  <a:lnTo>
                    <a:pt x="762" y="362"/>
                  </a:lnTo>
                  <a:lnTo>
                    <a:pt x="742" y="364"/>
                  </a:lnTo>
                  <a:lnTo>
                    <a:pt x="723" y="368"/>
                  </a:lnTo>
                  <a:lnTo>
                    <a:pt x="705" y="373"/>
                  </a:lnTo>
                  <a:lnTo>
                    <a:pt x="688" y="378"/>
                  </a:lnTo>
                  <a:lnTo>
                    <a:pt x="671" y="385"/>
                  </a:lnTo>
                  <a:lnTo>
                    <a:pt x="657" y="393"/>
                  </a:lnTo>
                  <a:lnTo>
                    <a:pt x="642" y="400"/>
                  </a:lnTo>
                  <a:lnTo>
                    <a:pt x="628" y="410"/>
                  </a:lnTo>
                  <a:lnTo>
                    <a:pt x="615" y="420"/>
                  </a:lnTo>
                  <a:lnTo>
                    <a:pt x="604" y="431"/>
                  </a:lnTo>
                  <a:lnTo>
                    <a:pt x="592" y="442"/>
                  </a:lnTo>
                  <a:lnTo>
                    <a:pt x="582" y="455"/>
                  </a:lnTo>
                  <a:lnTo>
                    <a:pt x="572" y="469"/>
                  </a:lnTo>
                  <a:lnTo>
                    <a:pt x="563" y="482"/>
                  </a:lnTo>
                  <a:lnTo>
                    <a:pt x="554" y="497"/>
                  </a:lnTo>
                  <a:lnTo>
                    <a:pt x="547" y="512"/>
                  </a:lnTo>
                  <a:lnTo>
                    <a:pt x="540" y="528"/>
                  </a:lnTo>
                  <a:lnTo>
                    <a:pt x="533" y="545"/>
                  </a:lnTo>
                  <a:lnTo>
                    <a:pt x="528" y="562"/>
                  </a:lnTo>
                  <a:lnTo>
                    <a:pt x="523" y="580"/>
                  </a:lnTo>
                  <a:lnTo>
                    <a:pt x="518" y="598"/>
                  </a:lnTo>
                  <a:lnTo>
                    <a:pt x="513" y="616"/>
                  </a:lnTo>
                  <a:lnTo>
                    <a:pt x="510" y="635"/>
                  </a:lnTo>
                  <a:lnTo>
                    <a:pt x="505" y="674"/>
                  </a:lnTo>
                  <a:lnTo>
                    <a:pt x="501" y="715"/>
                  </a:lnTo>
                  <a:lnTo>
                    <a:pt x="499" y="757"/>
                  </a:lnTo>
                  <a:lnTo>
                    <a:pt x="498" y="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CH"/>
            </a:p>
          </p:txBody>
        </p:sp>
        <p:sp>
          <p:nvSpPr>
            <p:cNvPr id="32" name="Freeform 22"/>
            <p:cNvSpPr>
              <a:spLocks noEditPoints="1"/>
            </p:cNvSpPr>
            <p:nvPr userDrawn="1"/>
          </p:nvSpPr>
          <p:spPr bwMode="auto">
            <a:xfrm>
              <a:off x="1272" y="566"/>
              <a:ext cx="215" cy="247"/>
            </a:xfrm>
            <a:custGeom>
              <a:avLst/>
              <a:gdLst>
                <a:gd name="T0" fmla="*/ 89 w 1508"/>
                <a:gd name="T1" fmla="*/ 374 h 1727"/>
                <a:gd name="T2" fmla="*/ 137 w 1508"/>
                <a:gd name="T3" fmla="*/ 258 h 1727"/>
                <a:gd name="T4" fmla="*/ 192 w 1508"/>
                <a:gd name="T5" fmla="*/ 189 h 1727"/>
                <a:gd name="T6" fmla="*/ 255 w 1508"/>
                <a:gd name="T7" fmla="*/ 133 h 1727"/>
                <a:gd name="T8" fmla="*/ 361 w 1508"/>
                <a:gd name="T9" fmla="*/ 72 h 1727"/>
                <a:gd name="T10" fmla="*/ 528 w 1508"/>
                <a:gd name="T11" fmla="*/ 20 h 1727"/>
                <a:gd name="T12" fmla="*/ 705 w 1508"/>
                <a:gd name="T13" fmla="*/ 1 h 1727"/>
                <a:gd name="T14" fmla="*/ 913 w 1508"/>
                <a:gd name="T15" fmla="*/ 7 h 1727"/>
                <a:gd name="T16" fmla="*/ 1081 w 1508"/>
                <a:gd name="T17" fmla="*/ 37 h 1727"/>
                <a:gd name="T18" fmla="*/ 1221 w 1508"/>
                <a:gd name="T19" fmla="*/ 90 h 1727"/>
                <a:gd name="T20" fmla="*/ 1343 w 1508"/>
                <a:gd name="T21" fmla="*/ 174 h 1727"/>
                <a:gd name="T22" fmla="*/ 1429 w 1508"/>
                <a:gd name="T23" fmla="*/ 299 h 1727"/>
                <a:gd name="T24" fmla="*/ 1462 w 1508"/>
                <a:gd name="T25" fmla="*/ 471 h 1727"/>
                <a:gd name="T26" fmla="*/ 1466 w 1508"/>
                <a:gd name="T27" fmla="*/ 1569 h 1727"/>
                <a:gd name="T28" fmla="*/ 1481 w 1508"/>
                <a:gd name="T29" fmla="*/ 1633 h 1727"/>
                <a:gd name="T30" fmla="*/ 1036 w 1508"/>
                <a:gd name="T31" fmla="*/ 1508 h 1727"/>
                <a:gd name="T32" fmla="*/ 880 w 1508"/>
                <a:gd name="T33" fmla="*/ 1622 h 1727"/>
                <a:gd name="T34" fmla="*/ 743 w 1508"/>
                <a:gd name="T35" fmla="*/ 1688 h 1727"/>
                <a:gd name="T36" fmla="*/ 643 w 1508"/>
                <a:gd name="T37" fmla="*/ 1716 h 1727"/>
                <a:gd name="T38" fmla="*/ 535 w 1508"/>
                <a:gd name="T39" fmla="*/ 1727 h 1727"/>
                <a:gd name="T40" fmla="*/ 374 w 1508"/>
                <a:gd name="T41" fmla="*/ 1708 h 1727"/>
                <a:gd name="T42" fmla="*/ 245 w 1508"/>
                <a:gd name="T43" fmla="*/ 1657 h 1727"/>
                <a:gd name="T44" fmla="*/ 143 w 1508"/>
                <a:gd name="T45" fmla="*/ 1580 h 1727"/>
                <a:gd name="T46" fmla="*/ 70 w 1508"/>
                <a:gd name="T47" fmla="*/ 1486 h 1727"/>
                <a:gd name="T48" fmla="*/ 23 w 1508"/>
                <a:gd name="T49" fmla="*/ 1380 h 1727"/>
                <a:gd name="T50" fmla="*/ 1 w 1508"/>
                <a:gd name="T51" fmla="*/ 1270 h 1727"/>
                <a:gd name="T52" fmla="*/ 6 w 1508"/>
                <a:gd name="T53" fmla="*/ 1156 h 1727"/>
                <a:gd name="T54" fmla="*/ 35 w 1508"/>
                <a:gd name="T55" fmla="*/ 1051 h 1727"/>
                <a:gd name="T56" fmla="*/ 84 w 1508"/>
                <a:gd name="T57" fmla="*/ 961 h 1727"/>
                <a:gd name="T58" fmla="*/ 148 w 1508"/>
                <a:gd name="T59" fmla="*/ 886 h 1727"/>
                <a:gd name="T60" fmla="*/ 262 w 1508"/>
                <a:gd name="T61" fmla="*/ 798 h 1727"/>
                <a:gd name="T62" fmla="*/ 401 w 1508"/>
                <a:gd name="T63" fmla="*/ 735 h 1727"/>
                <a:gd name="T64" fmla="*/ 595 w 1508"/>
                <a:gd name="T65" fmla="*/ 684 h 1727"/>
                <a:gd name="T66" fmla="*/ 989 w 1508"/>
                <a:gd name="T67" fmla="*/ 606 h 1727"/>
                <a:gd name="T68" fmla="*/ 973 w 1508"/>
                <a:gd name="T69" fmla="*/ 421 h 1727"/>
                <a:gd name="T70" fmla="*/ 943 w 1508"/>
                <a:gd name="T71" fmla="*/ 368 h 1727"/>
                <a:gd name="T72" fmla="*/ 905 w 1508"/>
                <a:gd name="T73" fmla="*/ 338 h 1727"/>
                <a:gd name="T74" fmla="*/ 848 w 1508"/>
                <a:gd name="T75" fmla="*/ 320 h 1727"/>
                <a:gd name="T76" fmla="*/ 767 w 1508"/>
                <a:gd name="T77" fmla="*/ 319 h 1727"/>
                <a:gd name="T78" fmla="*/ 689 w 1508"/>
                <a:gd name="T79" fmla="*/ 334 h 1727"/>
                <a:gd name="T80" fmla="*/ 634 w 1508"/>
                <a:gd name="T81" fmla="*/ 362 h 1727"/>
                <a:gd name="T82" fmla="*/ 590 w 1508"/>
                <a:gd name="T83" fmla="*/ 406 h 1727"/>
                <a:gd name="T84" fmla="*/ 556 w 1508"/>
                <a:gd name="T85" fmla="*/ 483 h 1727"/>
                <a:gd name="T86" fmla="*/ 664 w 1508"/>
                <a:gd name="T87" fmla="*/ 981 h 1727"/>
                <a:gd name="T88" fmla="*/ 578 w 1508"/>
                <a:gd name="T89" fmla="*/ 1029 h 1727"/>
                <a:gd name="T90" fmla="*/ 504 w 1508"/>
                <a:gd name="T91" fmla="*/ 1102 h 1727"/>
                <a:gd name="T92" fmla="*/ 478 w 1508"/>
                <a:gd name="T93" fmla="*/ 1161 h 1727"/>
                <a:gd name="T94" fmla="*/ 473 w 1508"/>
                <a:gd name="T95" fmla="*/ 1221 h 1727"/>
                <a:gd name="T96" fmla="*/ 500 w 1508"/>
                <a:gd name="T97" fmla="*/ 1300 h 1727"/>
                <a:gd name="T98" fmla="*/ 562 w 1508"/>
                <a:gd name="T99" fmla="*/ 1368 h 1727"/>
                <a:gd name="T100" fmla="*/ 613 w 1508"/>
                <a:gd name="T101" fmla="*/ 1391 h 1727"/>
                <a:gd name="T102" fmla="*/ 676 w 1508"/>
                <a:gd name="T103" fmla="*/ 1394 h 1727"/>
                <a:gd name="T104" fmla="*/ 782 w 1508"/>
                <a:gd name="T105" fmla="*/ 1363 h 1727"/>
                <a:gd name="T106" fmla="*/ 861 w 1508"/>
                <a:gd name="T107" fmla="*/ 1312 h 1727"/>
                <a:gd name="T108" fmla="*/ 913 w 1508"/>
                <a:gd name="T109" fmla="*/ 1250 h 1727"/>
                <a:gd name="T110" fmla="*/ 949 w 1508"/>
                <a:gd name="T111" fmla="*/ 1179 h 1727"/>
                <a:gd name="T112" fmla="*/ 976 w 1508"/>
                <a:gd name="T113" fmla="*/ 1069 h 1727"/>
                <a:gd name="T114" fmla="*/ 679 w 1508"/>
                <a:gd name="T115" fmla="*/ 975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8" h="1727">
                  <a:moveTo>
                    <a:pt x="69" y="509"/>
                  </a:moveTo>
                  <a:lnTo>
                    <a:pt x="73" y="466"/>
                  </a:lnTo>
                  <a:lnTo>
                    <a:pt x="79" y="420"/>
                  </a:lnTo>
                  <a:lnTo>
                    <a:pt x="83" y="397"/>
                  </a:lnTo>
                  <a:lnTo>
                    <a:pt x="89" y="374"/>
                  </a:lnTo>
                  <a:lnTo>
                    <a:pt x="95" y="351"/>
                  </a:lnTo>
                  <a:lnTo>
                    <a:pt x="103" y="327"/>
                  </a:lnTo>
                  <a:lnTo>
                    <a:pt x="113" y="304"/>
                  </a:lnTo>
                  <a:lnTo>
                    <a:pt x="125" y="281"/>
                  </a:lnTo>
                  <a:lnTo>
                    <a:pt x="137" y="258"/>
                  </a:lnTo>
                  <a:lnTo>
                    <a:pt x="153" y="234"/>
                  </a:lnTo>
                  <a:lnTo>
                    <a:pt x="161" y="223"/>
                  </a:lnTo>
                  <a:lnTo>
                    <a:pt x="171" y="211"/>
                  </a:lnTo>
                  <a:lnTo>
                    <a:pt x="181" y="200"/>
                  </a:lnTo>
                  <a:lnTo>
                    <a:pt x="192" y="189"/>
                  </a:lnTo>
                  <a:lnTo>
                    <a:pt x="202" y="177"/>
                  </a:lnTo>
                  <a:lnTo>
                    <a:pt x="215" y="167"/>
                  </a:lnTo>
                  <a:lnTo>
                    <a:pt x="228" y="155"/>
                  </a:lnTo>
                  <a:lnTo>
                    <a:pt x="241" y="145"/>
                  </a:lnTo>
                  <a:lnTo>
                    <a:pt x="255" y="133"/>
                  </a:lnTo>
                  <a:lnTo>
                    <a:pt x="270" y="124"/>
                  </a:lnTo>
                  <a:lnTo>
                    <a:pt x="285" y="113"/>
                  </a:lnTo>
                  <a:lnTo>
                    <a:pt x="299" y="104"/>
                  </a:lnTo>
                  <a:lnTo>
                    <a:pt x="330" y="87"/>
                  </a:lnTo>
                  <a:lnTo>
                    <a:pt x="361" y="72"/>
                  </a:lnTo>
                  <a:lnTo>
                    <a:pt x="393" y="58"/>
                  </a:lnTo>
                  <a:lnTo>
                    <a:pt x="426" y="46"/>
                  </a:lnTo>
                  <a:lnTo>
                    <a:pt x="459" y="36"/>
                  </a:lnTo>
                  <a:lnTo>
                    <a:pt x="493" y="27"/>
                  </a:lnTo>
                  <a:lnTo>
                    <a:pt x="528" y="20"/>
                  </a:lnTo>
                  <a:lnTo>
                    <a:pt x="563" y="14"/>
                  </a:lnTo>
                  <a:lnTo>
                    <a:pt x="597" y="10"/>
                  </a:lnTo>
                  <a:lnTo>
                    <a:pt x="633" y="5"/>
                  </a:lnTo>
                  <a:lnTo>
                    <a:pt x="669" y="3"/>
                  </a:lnTo>
                  <a:lnTo>
                    <a:pt x="705" y="1"/>
                  </a:lnTo>
                  <a:lnTo>
                    <a:pt x="741" y="0"/>
                  </a:lnTo>
                  <a:lnTo>
                    <a:pt x="776" y="0"/>
                  </a:lnTo>
                  <a:lnTo>
                    <a:pt x="816" y="1"/>
                  </a:lnTo>
                  <a:lnTo>
                    <a:pt x="863" y="3"/>
                  </a:lnTo>
                  <a:lnTo>
                    <a:pt x="913" y="7"/>
                  </a:lnTo>
                  <a:lnTo>
                    <a:pt x="968" y="14"/>
                  </a:lnTo>
                  <a:lnTo>
                    <a:pt x="995" y="19"/>
                  </a:lnTo>
                  <a:lnTo>
                    <a:pt x="1024" y="24"/>
                  </a:lnTo>
                  <a:lnTo>
                    <a:pt x="1052" y="31"/>
                  </a:lnTo>
                  <a:lnTo>
                    <a:pt x="1081" y="37"/>
                  </a:lnTo>
                  <a:lnTo>
                    <a:pt x="1109" y="45"/>
                  </a:lnTo>
                  <a:lnTo>
                    <a:pt x="1138" y="55"/>
                  </a:lnTo>
                  <a:lnTo>
                    <a:pt x="1166" y="65"/>
                  </a:lnTo>
                  <a:lnTo>
                    <a:pt x="1193" y="76"/>
                  </a:lnTo>
                  <a:lnTo>
                    <a:pt x="1221" y="90"/>
                  </a:lnTo>
                  <a:lnTo>
                    <a:pt x="1247" y="104"/>
                  </a:lnTo>
                  <a:lnTo>
                    <a:pt x="1272" y="119"/>
                  </a:lnTo>
                  <a:lnTo>
                    <a:pt x="1298" y="136"/>
                  </a:lnTo>
                  <a:lnTo>
                    <a:pt x="1321" y="154"/>
                  </a:lnTo>
                  <a:lnTo>
                    <a:pt x="1343" y="174"/>
                  </a:lnTo>
                  <a:lnTo>
                    <a:pt x="1364" y="195"/>
                  </a:lnTo>
                  <a:lnTo>
                    <a:pt x="1383" y="219"/>
                  </a:lnTo>
                  <a:lnTo>
                    <a:pt x="1400" y="244"/>
                  </a:lnTo>
                  <a:lnTo>
                    <a:pt x="1416" y="270"/>
                  </a:lnTo>
                  <a:lnTo>
                    <a:pt x="1429" y="299"/>
                  </a:lnTo>
                  <a:lnTo>
                    <a:pt x="1440" y="329"/>
                  </a:lnTo>
                  <a:lnTo>
                    <a:pt x="1449" y="361"/>
                  </a:lnTo>
                  <a:lnTo>
                    <a:pt x="1456" y="396"/>
                  </a:lnTo>
                  <a:lnTo>
                    <a:pt x="1460" y="432"/>
                  </a:lnTo>
                  <a:lnTo>
                    <a:pt x="1462" y="471"/>
                  </a:lnTo>
                  <a:lnTo>
                    <a:pt x="1462" y="1425"/>
                  </a:lnTo>
                  <a:lnTo>
                    <a:pt x="1462" y="1485"/>
                  </a:lnTo>
                  <a:lnTo>
                    <a:pt x="1464" y="1531"/>
                  </a:lnTo>
                  <a:lnTo>
                    <a:pt x="1465" y="1551"/>
                  </a:lnTo>
                  <a:lnTo>
                    <a:pt x="1466" y="1569"/>
                  </a:lnTo>
                  <a:lnTo>
                    <a:pt x="1468" y="1584"/>
                  </a:lnTo>
                  <a:lnTo>
                    <a:pt x="1471" y="1599"/>
                  </a:lnTo>
                  <a:lnTo>
                    <a:pt x="1473" y="1611"/>
                  </a:lnTo>
                  <a:lnTo>
                    <a:pt x="1478" y="1622"/>
                  </a:lnTo>
                  <a:lnTo>
                    <a:pt x="1481" y="1633"/>
                  </a:lnTo>
                  <a:lnTo>
                    <a:pt x="1485" y="1643"/>
                  </a:lnTo>
                  <a:lnTo>
                    <a:pt x="1496" y="1662"/>
                  </a:lnTo>
                  <a:lnTo>
                    <a:pt x="1508" y="1682"/>
                  </a:lnTo>
                  <a:lnTo>
                    <a:pt x="1036" y="1682"/>
                  </a:lnTo>
                  <a:lnTo>
                    <a:pt x="1036" y="1508"/>
                  </a:lnTo>
                  <a:lnTo>
                    <a:pt x="1004" y="1534"/>
                  </a:lnTo>
                  <a:lnTo>
                    <a:pt x="962" y="1567"/>
                  </a:lnTo>
                  <a:lnTo>
                    <a:pt x="936" y="1585"/>
                  </a:lnTo>
                  <a:lnTo>
                    <a:pt x="909" y="1603"/>
                  </a:lnTo>
                  <a:lnTo>
                    <a:pt x="880" y="1622"/>
                  </a:lnTo>
                  <a:lnTo>
                    <a:pt x="848" y="1640"/>
                  </a:lnTo>
                  <a:lnTo>
                    <a:pt x="814" y="1657"/>
                  </a:lnTo>
                  <a:lnTo>
                    <a:pt x="780" y="1673"/>
                  </a:lnTo>
                  <a:lnTo>
                    <a:pt x="761" y="1680"/>
                  </a:lnTo>
                  <a:lnTo>
                    <a:pt x="743" y="1688"/>
                  </a:lnTo>
                  <a:lnTo>
                    <a:pt x="723" y="1694"/>
                  </a:lnTo>
                  <a:lnTo>
                    <a:pt x="704" y="1700"/>
                  </a:lnTo>
                  <a:lnTo>
                    <a:pt x="684" y="1707"/>
                  </a:lnTo>
                  <a:lnTo>
                    <a:pt x="664" y="1711"/>
                  </a:lnTo>
                  <a:lnTo>
                    <a:pt x="643" y="1716"/>
                  </a:lnTo>
                  <a:lnTo>
                    <a:pt x="622" y="1719"/>
                  </a:lnTo>
                  <a:lnTo>
                    <a:pt x="600" y="1722"/>
                  </a:lnTo>
                  <a:lnTo>
                    <a:pt x="579" y="1724"/>
                  </a:lnTo>
                  <a:lnTo>
                    <a:pt x="557" y="1726"/>
                  </a:lnTo>
                  <a:lnTo>
                    <a:pt x="535" y="1727"/>
                  </a:lnTo>
                  <a:lnTo>
                    <a:pt x="500" y="1726"/>
                  </a:lnTo>
                  <a:lnTo>
                    <a:pt x="467" y="1723"/>
                  </a:lnTo>
                  <a:lnTo>
                    <a:pt x="435" y="1719"/>
                  </a:lnTo>
                  <a:lnTo>
                    <a:pt x="404" y="1714"/>
                  </a:lnTo>
                  <a:lnTo>
                    <a:pt x="374" y="1708"/>
                  </a:lnTo>
                  <a:lnTo>
                    <a:pt x="346" y="1700"/>
                  </a:lnTo>
                  <a:lnTo>
                    <a:pt x="319" y="1691"/>
                  </a:lnTo>
                  <a:lnTo>
                    <a:pt x="293" y="1680"/>
                  </a:lnTo>
                  <a:lnTo>
                    <a:pt x="268" y="1670"/>
                  </a:lnTo>
                  <a:lnTo>
                    <a:pt x="245" y="1657"/>
                  </a:lnTo>
                  <a:lnTo>
                    <a:pt x="221" y="1643"/>
                  </a:lnTo>
                  <a:lnTo>
                    <a:pt x="200" y="1628"/>
                  </a:lnTo>
                  <a:lnTo>
                    <a:pt x="180" y="1614"/>
                  </a:lnTo>
                  <a:lnTo>
                    <a:pt x="161" y="1598"/>
                  </a:lnTo>
                  <a:lnTo>
                    <a:pt x="143" y="1580"/>
                  </a:lnTo>
                  <a:lnTo>
                    <a:pt x="127" y="1563"/>
                  </a:lnTo>
                  <a:lnTo>
                    <a:pt x="111" y="1544"/>
                  </a:lnTo>
                  <a:lnTo>
                    <a:pt x="96" y="1525"/>
                  </a:lnTo>
                  <a:lnTo>
                    <a:pt x="82" y="1506"/>
                  </a:lnTo>
                  <a:lnTo>
                    <a:pt x="70" y="1486"/>
                  </a:lnTo>
                  <a:lnTo>
                    <a:pt x="58" y="1466"/>
                  </a:lnTo>
                  <a:lnTo>
                    <a:pt x="49" y="1445"/>
                  </a:lnTo>
                  <a:lnTo>
                    <a:pt x="39" y="1424"/>
                  </a:lnTo>
                  <a:lnTo>
                    <a:pt x="31" y="1401"/>
                  </a:lnTo>
                  <a:lnTo>
                    <a:pt x="23" y="1380"/>
                  </a:lnTo>
                  <a:lnTo>
                    <a:pt x="17" y="1358"/>
                  </a:lnTo>
                  <a:lnTo>
                    <a:pt x="12" y="1336"/>
                  </a:lnTo>
                  <a:lnTo>
                    <a:pt x="8" y="1315"/>
                  </a:lnTo>
                  <a:lnTo>
                    <a:pt x="4" y="1293"/>
                  </a:lnTo>
                  <a:lnTo>
                    <a:pt x="1" y="1270"/>
                  </a:lnTo>
                  <a:lnTo>
                    <a:pt x="0" y="1249"/>
                  </a:lnTo>
                  <a:lnTo>
                    <a:pt x="0" y="1227"/>
                  </a:lnTo>
                  <a:lnTo>
                    <a:pt x="0" y="1203"/>
                  </a:lnTo>
                  <a:lnTo>
                    <a:pt x="2" y="1180"/>
                  </a:lnTo>
                  <a:lnTo>
                    <a:pt x="6" y="1156"/>
                  </a:lnTo>
                  <a:lnTo>
                    <a:pt x="9" y="1133"/>
                  </a:lnTo>
                  <a:lnTo>
                    <a:pt x="14" y="1112"/>
                  </a:lnTo>
                  <a:lnTo>
                    <a:pt x="20" y="1091"/>
                  </a:lnTo>
                  <a:lnTo>
                    <a:pt x="27" y="1070"/>
                  </a:lnTo>
                  <a:lnTo>
                    <a:pt x="35" y="1051"/>
                  </a:lnTo>
                  <a:lnTo>
                    <a:pt x="43" y="1031"/>
                  </a:lnTo>
                  <a:lnTo>
                    <a:pt x="53" y="1013"/>
                  </a:lnTo>
                  <a:lnTo>
                    <a:pt x="62" y="995"/>
                  </a:lnTo>
                  <a:lnTo>
                    <a:pt x="73" y="977"/>
                  </a:lnTo>
                  <a:lnTo>
                    <a:pt x="84" y="961"/>
                  </a:lnTo>
                  <a:lnTo>
                    <a:pt x="96" y="944"/>
                  </a:lnTo>
                  <a:lnTo>
                    <a:pt x="109" y="929"/>
                  </a:lnTo>
                  <a:lnTo>
                    <a:pt x="121" y="915"/>
                  </a:lnTo>
                  <a:lnTo>
                    <a:pt x="135" y="900"/>
                  </a:lnTo>
                  <a:lnTo>
                    <a:pt x="148" y="886"/>
                  </a:lnTo>
                  <a:lnTo>
                    <a:pt x="162" y="873"/>
                  </a:lnTo>
                  <a:lnTo>
                    <a:pt x="176" y="861"/>
                  </a:lnTo>
                  <a:lnTo>
                    <a:pt x="205" y="837"/>
                  </a:lnTo>
                  <a:lnTo>
                    <a:pt x="234" y="816"/>
                  </a:lnTo>
                  <a:lnTo>
                    <a:pt x="262" y="798"/>
                  </a:lnTo>
                  <a:lnTo>
                    <a:pt x="291" y="783"/>
                  </a:lnTo>
                  <a:lnTo>
                    <a:pt x="318" y="768"/>
                  </a:lnTo>
                  <a:lnTo>
                    <a:pt x="345" y="756"/>
                  </a:lnTo>
                  <a:lnTo>
                    <a:pt x="371" y="746"/>
                  </a:lnTo>
                  <a:lnTo>
                    <a:pt x="401" y="735"/>
                  </a:lnTo>
                  <a:lnTo>
                    <a:pt x="435" y="724"/>
                  </a:lnTo>
                  <a:lnTo>
                    <a:pt x="472" y="714"/>
                  </a:lnTo>
                  <a:lnTo>
                    <a:pt x="511" y="704"/>
                  </a:lnTo>
                  <a:lnTo>
                    <a:pt x="552" y="694"/>
                  </a:lnTo>
                  <a:lnTo>
                    <a:pt x="595" y="684"/>
                  </a:lnTo>
                  <a:lnTo>
                    <a:pt x="639" y="674"/>
                  </a:lnTo>
                  <a:lnTo>
                    <a:pt x="730" y="655"/>
                  </a:lnTo>
                  <a:lnTo>
                    <a:pt x="821" y="637"/>
                  </a:lnTo>
                  <a:lnTo>
                    <a:pt x="908" y="621"/>
                  </a:lnTo>
                  <a:lnTo>
                    <a:pt x="989" y="606"/>
                  </a:lnTo>
                  <a:lnTo>
                    <a:pt x="989" y="519"/>
                  </a:lnTo>
                  <a:lnTo>
                    <a:pt x="986" y="488"/>
                  </a:lnTo>
                  <a:lnTo>
                    <a:pt x="982" y="455"/>
                  </a:lnTo>
                  <a:lnTo>
                    <a:pt x="977" y="438"/>
                  </a:lnTo>
                  <a:lnTo>
                    <a:pt x="973" y="421"/>
                  </a:lnTo>
                  <a:lnTo>
                    <a:pt x="967" y="404"/>
                  </a:lnTo>
                  <a:lnTo>
                    <a:pt x="959" y="389"/>
                  </a:lnTo>
                  <a:lnTo>
                    <a:pt x="954" y="381"/>
                  </a:lnTo>
                  <a:lnTo>
                    <a:pt x="949" y="374"/>
                  </a:lnTo>
                  <a:lnTo>
                    <a:pt x="943" y="368"/>
                  </a:lnTo>
                  <a:lnTo>
                    <a:pt x="936" y="361"/>
                  </a:lnTo>
                  <a:lnTo>
                    <a:pt x="929" y="355"/>
                  </a:lnTo>
                  <a:lnTo>
                    <a:pt x="922" y="348"/>
                  </a:lnTo>
                  <a:lnTo>
                    <a:pt x="913" y="343"/>
                  </a:lnTo>
                  <a:lnTo>
                    <a:pt x="905" y="338"/>
                  </a:lnTo>
                  <a:lnTo>
                    <a:pt x="895" y="334"/>
                  </a:lnTo>
                  <a:lnTo>
                    <a:pt x="885" y="329"/>
                  </a:lnTo>
                  <a:lnTo>
                    <a:pt x="873" y="325"/>
                  </a:lnTo>
                  <a:lnTo>
                    <a:pt x="862" y="322"/>
                  </a:lnTo>
                  <a:lnTo>
                    <a:pt x="848" y="320"/>
                  </a:lnTo>
                  <a:lnTo>
                    <a:pt x="834" y="319"/>
                  </a:lnTo>
                  <a:lnTo>
                    <a:pt x="820" y="318"/>
                  </a:lnTo>
                  <a:lnTo>
                    <a:pt x="805" y="317"/>
                  </a:lnTo>
                  <a:lnTo>
                    <a:pt x="785" y="318"/>
                  </a:lnTo>
                  <a:lnTo>
                    <a:pt x="767" y="319"/>
                  </a:lnTo>
                  <a:lnTo>
                    <a:pt x="749" y="320"/>
                  </a:lnTo>
                  <a:lnTo>
                    <a:pt x="733" y="323"/>
                  </a:lnTo>
                  <a:lnTo>
                    <a:pt x="717" y="326"/>
                  </a:lnTo>
                  <a:lnTo>
                    <a:pt x="703" y="329"/>
                  </a:lnTo>
                  <a:lnTo>
                    <a:pt x="689" y="334"/>
                  </a:lnTo>
                  <a:lnTo>
                    <a:pt x="676" y="339"/>
                  </a:lnTo>
                  <a:lnTo>
                    <a:pt x="665" y="343"/>
                  </a:lnTo>
                  <a:lnTo>
                    <a:pt x="654" y="350"/>
                  </a:lnTo>
                  <a:lnTo>
                    <a:pt x="644" y="356"/>
                  </a:lnTo>
                  <a:lnTo>
                    <a:pt x="634" y="362"/>
                  </a:lnTo>
                  <a:lnTo>
                    <a:pt x="625" y="369"/>
                  </a:lnTo>
                  <a:lnTo>
                    <a:pt x="617" y="376"/>
                  </a:lnTo>
                  <a:lnTo>
                    <a:pt x="609" y="382"/>
                  </a:lnTo>
                  <a:lnTo>
                    <a:pt x="603" y="391"/>
                  </a:lnTo>
                  <a:lnTo>
                    <a:pt x="590" y="406"/>
                  </a:lnTo>
                  <a:lnTo>
                    <a:pt x="580" y="421"/>
                  </a:lnTo>
                  <a:lnTo>
                    <a:pt x="572" y="437"/>
                  </a:lnTo>
                  <a:lnTo>
                    <a:pt x="566" y="453"/>
                  </a:lnTo>
                  <a:lnTo>
                    <a:pt x="560" y="469"/>
                  </a:lnTo>
                  <a:lnTo>
                    <a:pt x="556" y="483"/>
                  </a:lnTo>
                  <a:lnTo>
                    <a:pt x="553" y="496"/>
                  </a:lnTo>
                  <a:lnTo>
                    <a:pt x="551" y="509"/>
                  </a:lnTo>
                  <a:lnTo>
                    <a:pt x="69" y="509"/>
                  </a:lnTo>
                  <a:close/>
                  <a:moveTo>
                    <a:pt x="679" y="975"/>
                  </a:moveTo>
                  <a:lnTo>
                    <a:pt x="664" y="981"/>
                  </a:lnTo>
                  <a:lnTo>
                    <a:pt x="647" y="988"/>
                  </a:lnTo>
                  <a:lnTo>
                    <a:pt x="630" y="997"/>
                  </a:lnTo>
                  <a:lnTo>
                    <a:pt x="612" y="1006"/>
                  </a:lnTo>
                  <a:lnTo>
                    <a:pt x="595" y="1017"/>
                  </a:lnTo>
                  <a:lnTo>
                    <a:pt x="578" y="1029"/>
                  </a:lnTo>
                  <a:lnTo>
                    <a:pt x="562" y="1041"/>
                  </a:lnTo>
                  <a:lnTo>
                    <a:pt x="546" y="1055"/>
                  </a:lnTo>
                  <a:lnTo>
                    <a:pt x="530" y="1070"/>
                  </a:lnTo>
                  <a:lnTo>
                    <a:pt x="516" y="1086"/>
                  </a:lnTo>
                  <a:lnTo>
                    <a:pt x="504" y="1102"/>
                  </a:lnTo>
                  <a:lnTo>
                    <a:pt x="493" y="1120"/>
                  </a:lnTo>
                  <a:lnTo>
                    <a:pt x="489" y="1130"/>
                  </a:lnTo>
                  <a:lnTo>
                    <a:pt x="485" y="1140"/>
                  </a:lnTo>
                  <a:lnTo>
                    <a:pt x="481" y="1150"/>
                  </a:lnTo>
                  <a:lnTo>
                    <a:pt x="478" y="1161"/>
                  </a:lnTo>
                  <a:lnTo>
                    <a:pt x="475" y="1171"/>
                  </a:lnTo>
                  <a:lnTo>
                    <a:pt x="474" y="1183"/>
                  </a:lnTo>
                  <a:lnTo>
                    <a:pt x="473" y="1193"/>
                  </a:lnTo>
                  <a:lnTo>
                    <a:pt x="473" y="1205"/>
                  </a:lnTo>
                  <a:lnTo>
                    <a:pt x="473" y="1221"/>
                  </a:lnTo>
                  <a:lnTo>
                    <a:pt x="476" y="1236"/>
                  </a:lnTo>
                  <a:lnTo>
                    <a:pt x="479" y="1252"/>
                  </a:lnTo>
                  <a:lnTo>
                    <a:pt x="485" y="1268"/>
                  </a:lnTo>
                  <a:lnTo>
                    <a:pt x="492" y="1284"/>
                  </a:lnTo>
                  <a:lnTo>
                    <a:pt x="500" y="1300"/>
                  </a:lnTo>
                  <a:lnTo>
                    <a:pt x="510" y="1315"/>
                  </a:lnTo>
                  <a:lnTo>
                    <a:pt x="520" y="1330"/>
                  </a:lnTo>
                  <a:lnTo>
                    <a:pt x="533" y="1343"/>
                  </a:lnTo>
                  <a:lnTo>
                    <a:pt x="547" y="1356"/>
                  </a:lnTo>
                  <a:lnTo>
                    <a:pt x="562" y="1368"/>
                  </a:lnTo>
                  <a:lnTo>
                    <a:pt x="578" y="1377"/>
                  </a:lnTo>
                  <a:lnTo>
                    <a:pt x="587" y="1381"/>
                  </a:lnTo>
                  <a:lnTo>
                    <a:pt x="595" y="1384"/>
                  </a:lnTo>
                  <a:lnTo>
                    <a:pt x="605" y="1388"/>
                  </a:lnTo>
                  <a:lnTo>
                    <a:pt x="613" y="1391"/>
                  </a:lnTo>
                  <a:lnTo>
                    <a:pt x="624" y="1393"/>
                  </a:lnTo>
                  <a:lnTo>
                    <a:pt x="633" y="1394"/>
                  </a:lnTo>
                  <a:lnTo>
                    <a:pt x="644" y="1395"/>
                  </a:lnTo>
                  <a:lnTo>
                    <a:pt x="654" y="1395"/>
                  </a:lnTo>
                  <a:lnTo>
                    <a:pt x="676" y="1394"/>
                  </a:lnTo>
                  <a:lnTo>
                    <a:pt x="697" y="1392"/>
                  </a:lnTo>
                  <a:lnTo>
                    <a:pt x="719" y="1387"/>
                  </a:lnTo>
                  <a:lnTo>
                    <a:pt x="741" y="1380"/>
                  </a:lnTo>
                  <a:lnTo>
                    <a:pt x="761" y="1373"/>
                  </a:lnTo>
                  <a:lnTo>
                    <a:pt x="782" y="1363"/>
                  </a:lnTo>
                  <a:lnTo>
                    <a:pt x="801" y="1354"/>
                  </a:lnTo>
                  <a:lnTo>
                    <a:pt x="821" y="1342"/>
                  </a:lnTo>
                  <a:lnTo>
                    <a:pt x="834" y="1333"/>
                  </a:lnTo>
                  <a:lnTo>
                    <a:pt x="848" y="1322"/>
                  </a:lnTo>
                  <a:lnTo>
                    <a:pt x="861" y="1312"/>
                  </a:lnTo>
                  <a:lnTo>
                    <a:pt x="873" y="1300"/>
                  </a:lnTo>
                  <a:lnTo>
                    <a:pt x="884" y="1288"/>
                  </a:lnTo>
                  <a:lnTo>
                    <a:pt x="894" y="1276"/>
                  </a:lnTo>
                  <a:lnTo>
                    <a:pt x="904" y="1263"/>
                  </a:lnTo>
                  <a:lnTo>
                    <a:pt x="913" y="1250"/>
                  </a:lnTo>
                  <a:lnTo>
                    <a:pt x="922" y="1237"/>
                  </a:lnTo>
                  <a:lnTo>
                    <a:pt x="929" y="1223"/>
                  </a:lnTo>
                  <a:lnTo>
                    <a:pt x="936" y="1208"/>
                  </a:lnTo>
                  <a:lnTo>
                    <a:pt x="943" y="1193"/>
                  </a:lnTo>
                  <a:lnTo>
                    <a:pt x="949" y="1179"/>
                  </a:lnTo>
                  <a:lnTo>
                    <a:pt x="954" y="1164"/>
                  </a:lnTo>
                  <a:lnTo>
                    <a:pt x="959" y="1148"/>
                  </a:lnTo>
                  <a:lnTo>
                    <a:pt x="963" y="1132"/>
                  </a:lnTo>
                  <a:lnTo>
                    <a:pt x="970" y="1100"/>
                  </a:lnTo>
                  <a:lnTo>
                    <a:pt x="976" y="1069"/>
                  </a:lnTo>
                  <a:lnTo>
                    <a:pt x="981" y="1035"/>
                  </a:lnTo>
                  <a:lnTo>
                    <a:pt x="984" y="1002"/>
                  </a:lnTo>
                  <a:lnTo>
                    <a:pt x="987" y="936"/>
                  </a:lnTo>
                  <a:lnTo>
                    <a:pt x="989" y="871"/>
                  </a:lnTo>
                  <a:lnTo>
                    <a:pt x="679" y="9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CH"/>
            </a:p>
          </p:txBody>
        </p:sp>
      </p:grpSp>
      <p:sp>
        <p:nvSpPr>
          <p:cNvPr id="18" name="Text Box 10"/>
          <p:cNvSpPr txBox="1">
            <a:spLocks noChangeArrowheads="1"/>
          </p:cNvSpPr>
          <p:nvPr userDrawn="1"/>
        </p:nvSpPr>
        <p:spPr bwMode="auto">
          <a:xfrm>
            <a:off x="696953" y="689705"/>
            <a:ext cx="4798484" cy="53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5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5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5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5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5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Kantonspolizei</a:t>
            </a:r>
          </a:p>
          <a:p>
            <a:pPr marL="0" marR="0" lvl="0" indent="0" defTabSz="91440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Fachstelle Gewalt- und Kriminalprävention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795600" y="6480000"/>
            <a:ext cx="2784231" cy="2352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651F38-EAF9-4D3E-BA2C-81021086DC38}" type="datetimeFigureOut">
              <a:rPr lang="de-CH" smtClean="0"/>
              <a:pPr/>
              <a:t>27.04.26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038600" y="6480000"/>
            <a:ext cx="4114800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610600" y="6480000"/>
            <a:ext cx="2869200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6AD3F9-19C5-48BF-BA34-FC2615A7D6D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4664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7" r:id="rId2"/>
    <p:sldLayoutId id="2147483670" r:id="rId3"/>
    <p:sldLayoutId id="2147483656" r:id="rId4"/>
    <p:sldLayoutId id="2147483667" r:id="rId5"/>
    <p:sldLayoutId id="2147483668" r:id="rId6"/>
    <p:sldLayoutId id="2147483654" r:id="rId7"/>
    <p:sldLayoutId id="2147483671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"/>
          <p:cNvSpPr>
            <a:spLocks noGrp="1"/>
          </p:cNvSpPr>
          <p:nvPr>
            <p:ph type="dt" sz="half" idx="2"/>
          </p:nvPr>
        </p:nvSpPr>
        <p:spPr>
          <a:xfrm>
            <a:off x="795600" y="6480000"/>
            <a:ext cx="2784231" cy="2352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651F38-EAF9-4D3E-BA2C-81021086DC38}" type="datetimeFigureOut">
              <a:rPr lang="de-CH" smtClean="0"/>
              <a:pPr/>
              <a:t>27.04.26</a:t>
            </a:fld>
            <a:endParaRPr lang="de-CH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038600" y="6480000"/>
            <a:ext cx="4114800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610600" y="6480000"/>
            <a:ext cx="2869200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6AD3F9-19C5-48BF-BA34-FC2615A7D6D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8063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9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kapo.tg.ch/ueber-uns/praevention/koordinationsstelle-gewaltpraevention.html/2230" TargetMode="External"/><Relationship Id="rId4" Type="http://schemas.openxmlformats.org/officeDocument/2006/relationships/hyperlink" Target="https://av.tg.ch/public/upload/assets/181808/n-ein_leitfaden_haeusliche-gewalt-schule_tg.pdf?fp=176184238274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v.tg.ch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v.tg.ch/public/upload/assets/181808/n-ein_leitfaden_haeusliche-gewalt-schule_tg.pdf?fp=176184238274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hyperlink" Target="https://av.tg.ch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6385" y="3850348"/>
            <a:ext cx="11147317" cy="1325563"/>
          </a:xfrm>
        </p:spPr>
        <p:txBody>
          <a:bodyPr/>
          <a:lstStyle/>
          <a:p>
            <a:r>
              <a:rPr lang="de-CH" dirty="0">
                <a:solidFill>
                  <a:srgbClr val="01A4E9"/>
                </a:solidFill>
              </a:rPr>
              <a:t>Häusliche Gewalt – was die Schule tun kann</a:t>
            </a:r>
            <a:br>
              <a:rPr lang="de-CH" dirty="0"/>
            </a:br>
            <a:r>
              <a:rPr lang="de-CH" sz="3200" dirty="0"/>
              <a:t>Ein Leitfaden für die Praxis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Jahrestagung TKHL, 06.05.2026</a:t>
            </a:r>
          </a:p>
        </p:txBody>
      </p:sp>
    </p:spTree>
    <p:extLst>
      <p:ext uri="{BB962C8B-B14F-4D97-AF65-F5344CB8AC3E}">
        <p14:creationId xmlns:p14="http://schemas.microsoft.com/office/powerpoint/2010/main" val="2568848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6867D-0C53-6758-A3F5-8B6F4B76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Word-Vorlage Dokumentation </a:t>
            </a:r>
            <a:r>
              <a:rPr lang="de-CH" sz="2000" dirty="0"/>
              <a:t>(im Leitfaden verlinkt) </a:t>
            </a:r>
            <a:endParaRPr lang="de-CH" dirty="0"/>
          </a:p>
        </p:txBody>
      </p:sp>
      <p:pic>
        <p:nvPicPr>
          <p:cNvPr id="5" name="Inhaltsplatzhalter 4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C5D68A01-FA9E-99D8-BB89-DECA792234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525" y="2130919"/>
            <a:ext cx="6430950" cy="4558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2544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162F4-0304-C6DF-293D-3901308A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69" y="1313709"/>
            <a:ext cx="10855319" cy="1325563"/>
          </a:xfrm>
        </p:spPr>
        <p:txBody>
          <a:bodyPr/>
          <a:lstStyle/>
          <a:p>
            <a:r>
              <a:rPr lang="de-CH" dirty="0"/>
              <a:t>Ampelsystem – Einschätzung und Einordnung des vorliegenden Risikos</a:t>
            </a:r>
          </a:p>
        </p:txBody>
      </p:sp>
      <p:pic>
        <p:nvPicPr>
          <p:cNvPr id="5" name="Inhaltsplatzhalter 4" descr="Ein Bild, das Text, Screenshot, Schrift, Reihe enthält.&#10;&#10;KI-generierte Inhalte können fehlerhaft sein.">
            <a:extLst>
              <a:ext uri="{FF2B5EF4-FFF2-40B4-BE49-F238E27FC236}">
                <a16:creationId xmlns:a16="http://schemas.microsoft.com/office/drawing/2014/main" id="{AAB889CA-4A9E-0D01-6311-AD25D1ED76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90" y="3370040"/>
            <a:ext cx="9838944" cy="2770632"/>
          </a:xfrm>
        </p:spPr>
      </p:pic>
    </p:spTree>
    <p:extLst>
      <p:ext uri="{BB962C8B-B14F-4D97-AF65-F5344CB8AC3E}">
        <p14:creationId xmlns:p14="http://schemas.microsoft.com/office/powerpoint/2010/main" val="4294523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CB2EE-7E89-54F5-83A1-87E723862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Entscheidbaum</a:t>
            </a:r>
            <a:r>
              <a:rPr lang="de-CH" dirty="0"/>
              <a:t> – Orientierung wie weiter</a:t>
            </a:r>
          </a:p>
        </p:txBody>
      </p:sp>
      <p:pic>
        <p:nvPicPr>
          <p:cNvPr id="5" name="Inhaltsplatzhalter 4" descr="Ein Bild, das Text, Screenshot, Schrift, Reihe enthält.&#10;&#10;KI-generierte Inhalte können fehlerhaft sein.">
            <a:extLst>
              <a:ext uri="{FF2B5EF4-FFF2-40B4-BE49-F238E27FC236}">
                <a16:creationId xmlns:a16="http://schemas.microsoft.com/office/drawing/2014/main" id="{0D1796EB-5858-5DFC-60F5-CF0F00FD20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56" y="2639272"/>
            <a:ext cx="9820656" cy="3986784"/>
          </a:xfrm>
        </p:spPr>
      </p:pic>
    </p:spTree>
    <p:extLst>
      <p:ext uri="{BB962C8B-B14F-4D97-AF65-F5344CB8AC3E}">
        <p14:creationId xmlns:p14="http://schemas.microsoft.com/office/powerpoint/2010/main" val="1806065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C8B6D-F6AE-88D6-2183-F33B3B0E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Anleitung zum weiteren Vorgehen</a:t>
            </a:r>
          </a:p>
        </p:txBody>
      </p:sp>
      <p:pic>
        <p:nvPicPr>
          <p:cNvPr id="5" name="Inhaltsplatzhalter 4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E329C5BD-193F-3419-0EF3-B47C20C8FA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7" y="2588271"/>
            <a:ext cx="7023500" cy="3704953"/>
          </a:xfrm>
          <a:prstGeom prst="rect">
            <a:avLst/>
          </a:prstGeom>
        </p:spPr>
      </p:pic>
      <p:pic>
        <p:nvPicPr>
          <p:cNvPr id="7" name="Grafik 6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033F74E2-1E24-FEC9-B0C7-B2E2B4E83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98" y="2508204"/>
            <a:ext cx="3454402" cy="3785021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A717515-4FCB-BC1E-6A93-D38C6DA03EDD}"/>
              </a:ext>
            </a:extLst>
          </p:cNvPr>
          <p:cNvCxnSpPr/>
          <p:nvPr/>
        </p:nvCxnSpPr>
        <p:spPr>
          <a:xfrm>
            <a:off x="7749643" y="2383233"/>
            <a:ext cx="0" cy="42078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599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Fragen Silhouette">
            <a:extLst>
              <a:ext uri="{FF2B5EF4-FFF2-40B4-BE49-F238E27FC236}">
                <a16:creationId xmlns:a16="http://schemas.microsoft.com/office/drawing/2014/main" id="{1B6C6A74-1272-06FF-8EB6-88C58EC3BA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70684" y="2726105"/>
            <a:ext cx="3675600" cy="3675600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B4FE30-0F8F-AC8A-C453-7D640C695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26106"/>
            <a:ext cx="5308600" cy="3675600"/>
          </a:xfrm>
        </p:spPr>
        <p:txBody>
          <a:bodyPr>
            <a:normAutofit fontScale="62500" lnSpcReduction="20000"/>
          </a:bodyPr>
          <a:lstStyle/>
          <a:p>
            <a:pPr marL="800100" indent="-571500">
              <a:lnSpc>
                <a:spcPct val="120000"/>
              </a:lnSpc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CH" sz="3700" dirty="0"/>
              <a:t>Fachstellen &amp; Adressen im Leitfaden</a:t>
            </a:r>
          </a:p>
          <a:p>
            <a:pPr marL="800100" indent="-571500">
              <a:lnSpc>
                <a:spcPct val="120000"/>
              </a:lnSpc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de-CH" sz="3700" dirty="0">
                <a:sym typeface="Wingdings" panose="05000000000000000000" pitchFamily="2" charset="2"/>
                <a:hlinkClick r:id="rId4"/>
              </a:rPr>
              <a:t>Link zum Leitfaden</a:t>
            </a:r>
            <a:endParaRPr lang="de-CH" sz="3700" dirty="0"/>
          </a:p>
          <a:p>
            <a:pPr marL="0" indent="0">
              <a:lnSpc>
                <a:spcPct val="120000"/>
              </a:lnSpc>
              <a:buNone/>
            </a:pPr>
            <a:endParaRPr lang="de-CH" dirty="0"/>
          </a:p>
          <a:p>
            <a:pPr marL="0" indent="0">
              <a:lnSpc>
                <a:spcPct val="120000"/>
              </a:lnSpc>
              <a:buNone/>
            </a:pPr>
            <a:endParaRPr lang="de-CH" dirty="0"/>
          </a:p>
          <a:p>
            <a:pPr marL="0" indent="0">
              <a:lnSpc>
                <a:spcPct val="120000"/>
              </a:lnSpc>
              <a:buNone/>
            </a:pPr>
            <a:endParaRPr lang="de-CH" dirty="0"/>
          </a:p>
          <a:p>
            <a:pPr marL="0" indent="0">
              <a:lnSpc>
                <a:spcPct val="120000"/>
              </a:lnSpc>
              <a:buNone/>
            </a:pPr>
            <a:r>
              <a:rPr lang="de-CH" dirty="0">
                <a:hlinkClick r:id="rId5"/>
              </a:rPr>
              <a:t>Fachstelle Gewalt- und Kriminalprävention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(ehem. Koordinationsstelle Gewaltprävention)</a:t>
            </a:r>
          </a:p>
          <a:p>
            <a:pPr marL="0" indent="0">
              <a:lnSpc>
                <a:spcPct val="120000"/>
              </a:lnSpc>
              <a:buNone/>
            </a:pPr>
            <a:endParaRPr lang="de-CH" dirty="0"/>
          </a:p>
          <a:p>
            <a:pPr>
              <a:lnSpc>
                <a:spcPct val="120000"/>
              </a:lnSpc>
            </a:pP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876D15-C4B7-D9F3-EC8E-9E099570F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69" y="1313709"/>
            <a:ext cx="10683631" cy="1325563"/>
          </a:xfrm>
        </p:spPr>
        <p:txBody>
          <a:bodyPr>
            <a:normAutofit/>
          </a:bodyPr>
          <a:lstStyle/>
          <a:p>
            <a:r>
              <a:rPr lang="de-CH" dirty="0"/>
              <a:t>Fragen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B2A05CB5-0476-B8B0-0BAE-2981AF19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600" y="6480000"/>
            <a:ext cx="2784231" cy="235217"/>
          </a:xfrm>
        </p:spPr>
        <p:txBody>
          <a:bodyPr/>
          <a:lstStyle/>
          <a:p>
            <a:pPr>
              <a:spcAft>
                <a:spcPts val="600"/>
              </a:spcAft>
            </a:pPr>
            <a:fld id="{0AF5EA50-D0BD-4162-8CC5-0B93A61EED27}" type="datetime1">
              <a:rPr lang="de-DE"/>
              <a:pPr>
                <a:spcAft>
                  <a:spcPts val="600"/>
                </a:spcAft>
              </a:pPr>
              <a:t>27.04.26</a:t>
            </a:fld>
            <a:endParaRPr lang="de-CH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AFF483B2-2DC2-4606-7B3B-53944829A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0000"/>
            <a:ext cx="4114800" cy="234000"/>
          </a:xfrm>
        </p:spPr>
        <p:txBody>
          <a:bodyPr/>
          <a:lstStyle/>
          <a:p>
            <a:endParaRPr lang="de-CH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750EF13-6B22-041D-8373-B255DC383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0000"/>
            <a:ext cx="2869200" cy="234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76AD3F9-19C5-48BF-BA34-FC2615A7D6DF}" type="slidenum">
              <a:rPr lang="de-CH" smtClean="0"/>
              <a:pPr>
                <a:spcAft>
                  <a:spcPts val="600"/>
                </a:spcAft>
              </a:pPr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319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B4977-6273-267D-9A03-3DB3E0AC5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48BDD8C-19EA-CCAC-F237-4DB2A249A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ist Häusliche Gewalt?</a:t>
            </a:r>
          </a:p>
        </p:txBody>
      </p:sp>
      <p:pic>
        <p:nvPicPr>
          <p:cNvPr id="3" name="Grafik 2" descr="Ein Bild, das Text, Kreis, Schrift enthält.&#10;&#10;KI-generierte Inhalte können fehlerhaft sein.">
            <a:extLst>
              <a:ext uri="{FF2B5EF4-FFF2-40B4-BE49-F238E27FC236}">
                <a16:creationId xmlns:a16="http://schemas.microsoft.com/office/drawing/2014/main" id="{76DDE534-6471-5CC9-A64D-42013EB63B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94" y="2639272"/>
            <a:ext cx="9492011" cy="382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2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C7E3D58C-1678-8620-DD48-5A70BA240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69" y="1313709"/>
            <a:ext cx="10683631" cy="1325563"/>
          </a:xfrm>
        </p:spPr>
        <p:txBody>
          <a:bodyPr>
            <a:normAutofit/>
          </a:bodyPr>
          <a:lstStyle/>
          <a:p>
            <a:r>
              <a:rPr lang="en-US" dirty="0" err="1"/>
              <a:t>Häusliche</a:t>
            </a:r>
            <a:r>
              <a:rPr lang="en-US" dirty="0"/>
              <a:t> </a:t>
            </a:r>
            <a:r>
              <a:rPr lang="en-US" dirty="0" err="1"/>
              <a:t>Gewalt</a:t>
            </a:r>
            <a:r>
              <a:rPr lang="en-US" dirty="0"/>
              <a:t> &amp; Schule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9F8E95-2D27-8C92-54D5-A81ACF37D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7169" y="2726106"/>
            <a:ext cx="10683631" cy="3674694"/>
          </a:xfrm>
        </p:spPr>
        <p:txBody>
          <a:bodyPr>
            <a:normAutofit/>
          </a:bodyPr>
          <a:lstStyle/>
          <a:p>
            <a:r>
              <a:rPr lang="de-CH" dirty="0"/>
              <a:t>Thurgau: 500 – 800 Kinder und Jugendliche pro Jahr (zurückhaltende Schätzung)</a:t>
            </a:r>
          </a:p>
          <a:p>
            <a:pPr lvl="1"/>
            <a:r>
              <a:rPr lang="de-CH" dirty="0"/>
              <a:t>Beobachtung in Berufsschule: Betroffene Lernende in fast jeder Klasse</a:t>
            </a:r>
          </a:p>
          <a:p>
            <a:r>
              <a:rPr lang="de-CH" dirty="0"/>
              <a:t>Schulische Fachpersonen sind wichtig.</a:t>
            </a:r>
          </a:p>
          <a:p>
            <a:r>
              <a:rPr lang="de-CH" dirty="0"/>
              <a:t>Sie kennen Ihre </a:t>
            </a:r>
            <a:r>
              <a:rPr lang="de-CH" dirty="0" err="1"/>
              <a:t>SuS</a:t>
            </a:r>
            <a:r>
              <a:rPr lang="de-CH" dirty="0"/>
              <a:t> und bemerken Veränderungen.</a:t>
            </a:r>
          </a:p>
          <a:p>
            <a:r>
              <a:rPr lang="de-CH" dirty="0"/>
              <a:t>Sie können einen Unterschied machen!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F89A2595-23FD-987A-1B7D-2D373C85D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600" y="6480000"/>
            <a:ext cx="2784231" cy="23521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AEDA366-E6B0-448B-B887-A8B9CE388CC7}" type="datetime1">
              <a:rPr lang="en-US"/>
              <a:pPr>
                <a:spcAft>
                  <a:spcPts val="600"/>
                </a:spcAft>
              </a:pPr>
              <a:t>4/27/26</a:t>
            </a:fld>
            <a:endParaRPr lang="de-CH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8EF95362-969B-4AC0-E449-D11933C6F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0000"/>
            <a:ext cx="4114800" cy="234000"/>
          </a:xfrm>
        </p:spPr>
        <p:txBody>
          <a:bodyPr/>
          <a:lstStyle/>
          <a:p>
            <a:endParaRPr lang="de-CH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56179055-9D15-232D-123F-BE3E7F916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0000"/>
            <a:ext cx="2869200" cy="23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6AD3F9-19C5-48BF-BA34-FC2615A7D6DF}" type="slidenum">
              <a:rPr lang="de-CH" smtClean="0"/>
              <a:pPr>
                <a:spcAft>
                  <a:spcPts val="600"/>
                </a:spcAft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156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B6703-67A9-D3DD-C2EC-B668CCABC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7441788-62A4-93BF-12BD-147BB6105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Fiktives Beispiel – Noah, 10 Jahre alt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DFE1F01-AEE3-A80B-F5D5-C3E8DD58B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17269" y="2726106"/>
            <a:ext cx="5653960" cy="4058152"/>
          </a:xfrm>
        </p:spPr>
        <p:txBody>
          <a:bodyPr/>
          <a:lstStyle/>
          <a:p>
            <a:r>
              <a:rPr lang="de-CH" sz="1600" dirty="0"/>
              <a:t>Besucht die 4. Klasse, interessierter Schüler, beteiligt sich aktiv am Unterricht, erzielt mehrheitlich gute Leistungen. Gut in den Klassenverbund integriert, Lehrperson hat einen guten Zugang zu ihm.</a:t>
            </a:r>
          </a:p>
          <a:p>
            <a:r>
              <a:rPr lang="de-CH" sz="1600" dirty="0"/>
              <a:t>Mutter besucht Elternabende regelmässig und pflegt zuverlässigen Kontakt zur Lehrperson. Teilweise nimmt auch der Vater teil. Mutter ist in seiner Begleitung auffallend zurückhaltend.</a:t>
            </a:r>
          </a:p>
          <a:p>
            <a:r>
              <a:rPr lang="de-CH" sz="1600" dirty="0"/>
              <a:t>Noah hat einen drei Jahre älteren Bruder. Es wird erzählt, Eltern hätten Schwierigkeiten in seiner Erziehung.</a:t>
            </a:r>
          </a:p>
          <a:p>
            <a:r>
              <a:rPr lang="de-CH" sz="1600" dirty="0"/>
              <a:t>Seit ca. 8 Wochen ist Noah gedanklich teilw. abwesend, eher bedrückt. Gleichzeitig weicht er der Lehrperson aus.</a:t>
            </a:r>
          </a:p>
          <a:p>
            <a:r>
              <a:rPr lang="de-CH" sz="1600" dirty="0"/>
              <a:t>Vergangenen Woche wirkte Noah sogar verstört und kam 2x verspätet zum Unterricht.</a:t>
            </a:r>
          </a:p>
          <a:p>
            <a:endParaRPr lang="de-CH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713F9C-0873-5451-7FFE-7091EE2C3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7169" y="2726106"/>
            <a:ext cx="5030397" cy="3353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AF77825-B56D-AA60-994A-44D7DB759953}"/>
              </a:ext>
            </a:extLst>
          </p:cNvPr>
          <p:cNvSpPr txBox="1"/>
          <p:nvPr/>
        </p:nvSpPr>
        <p:spPr>
          <a:xfrm>
            <a:off x="707466" y="6079704"/>
            <a:ext cx="3671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i="1" dirty="0"/>
              <a:t>(ChatGPT, Schweizer Familie, 12.01.2026)</a:t>
            </a:r>
          </a:p>
        </p:txBody>
      </p:sp>
    </p:spTree>
    <p:extLst>
      <p:ext uri="{BB962C8B-B14F-4D97-AF65-F5344CB8AC3E}">
        <p14:creationId xmlns:p14="http://schemas.microsoft.com/office/powerpoint/2010/main" val="32203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1569BA9-B80B-4C39-BC26-DBD45C171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Typische Symptome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51421D47-7EB2-991F-DA35-CF0DBF6C7A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30084" y="2719404"/>
            <a:ext cx="8131832" cy="3680463"/>
          </a:xfrm>
          <a:prstGeom prst="rect">
            <a:avLst/>
          </a:prstGeo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EBE846-4CBF-5895-C17E-AF8A408D9B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07736C-2818-4DFB-8C45-84F8D4801DC9}" type="datetime1">
              <a:rPr lang="de-CH" smtClean="0"/>
              <a:t>27.04.26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7369D6-3AC9-B8D7-1FCD-686C2177B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79807F-B098-AFCE-E03E-39B240BC3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6AD3F9-19C5-48BF-BA34-FC2615A7D6DF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236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61246EC-4DA6-9FA9-B4C8-0CEDFFDBE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Von der Broschüre…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E54E6D5-C690-6E07-4399-729293A82B1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0175"/>
            <a:ext cx="2784475" cy="234950"/>
          </a:xfrm>
        </p:spPr>
        <p:txBody>
          <a:bodyPr/>
          <a:lstStyle/>
          <a:p>
            <a:fld id="{EFB447CB-02A7-4A16-939A-5AFDEF55DDE9}" type="datetime1">
              <a:rPr lang="de-CH" smtClean="0"/>
              <a:t>27.04.26</a:t>
            </a:fld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96EE00-AC62-4D22-E627-0C2816E66B4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23388" y="6481762"/>
            <a:ext cx="2868612" cy="233363"/>
          </a:xfrm>
        </p:spPr>
        <p:txBody>
          <a:bodyPr/>
          <a:lstStyle/>
          <a:p>
            <a:fld id="{076AD3F9-19C5-48BF-BA34-FC2615A7D6DF}" type="slidenum">
              <a:rPr lang="de-CH" smtClean="0"/>
              <a:pPr/>
              <a:t>6</a:t>
            </a:fld>
            <a:endParaRPr lang="de-CH" dirty="0"/>
          </a:p>
        </p:txBody>
      </p:sp>
      <p:grpSp>
        <p:nvGrpSpPr>
          <p:cNvPr id="2062" name="Gruppieren 2061">
            <a:extLst>
              <a:ext uri="{FF2B5EF4-FFF2-40B4-BE49-F238E27FC236}">
                <a16:creationId xmlns:a16="http://schemas.microsoft.com/office/drawing/2014/main" id="{1EBCF5F8-22F8-07C8-C9B7-3B68C8752DA9}"/>
              </a:ext>
            </a:extLst>
          </p:cNvPr>
          <p:cNvGrpSpPr/>
          <p:nvPr/>
        </p:nvGrpSpPr>
        <p:grpSpPr>
          <a:xfrm>
            <a:off x="1012422" y="2135500"/>
            <a:ext cx="8855673" cy="4461538"/>
            <a:chOff x="1012422" y="2135500"/>
            <a:chExt cx="8855673" cy="4461538"/>
          </a:xfrm>
        </p:grpSpPr>
        <p:pic>
          <p:nvPicPr>
            <p:cNvPr id="2050" name="Picture 2" descr="Home - BENEFO, Opferhilfe Thurgau, Familienplanung, Schwangerschaft,  Sexualität, Budgetberatung, Rechtsauskunft">
              <a:extLst>
                <a:ext uri="{FF2B5EF4-FFF2-40B4-BE49-F238E27FC236}">
                  <a16:creationId xmlns:a16="http://schemas.microsoft.com/office/drawing/2014/main" id="{D3078F1C-8C57-5FC5-19AB-918BF53382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422" y="3483801"/>
              <a:ext cx="1687342" cy="5682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52" name="Picture 4" descr="Kantonspolizei Thurgau (@Kantonspolizei.Thurgau) • Facebook">
              <a:extLst>
                <a:ext uri="{FF2B5EF4-FFF2-40B4-BE49-F238E27FC236}">
                  <a16:creationId xmlns:a16="http://schemas.microsoft.com/office/drawing/2014/main" id="{8482745F-9FC3-469C-324B-B8765AF733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4507" y="3022488"/>
              <a:ext cx="1096318" cy="10963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54" name="Picture 6" descr="Die PHTG an der Wega 2024 | Pädagogische Hochschule Thurgau (PHTG)">
              <a:extLst>
                <a:ext uri="{FF2B5EF4-FFF2-40B4-BE49-F238E27FC236}">
                  <a16:creationId xmlns:a16="http://schemas.microsoft.com/office/drawing/2014/main" id="{E0E09316-4DA4-F9C3-C23B-5BB1DBB556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213" y="5633556"/>
              <a:ext cx="1735489" cy="9634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2059" name="Gruppieren 2058">
              <a:extLst>
                <a:ext uri="{FF2B5EF4-FFF2-40B4-BE49-F238E27FC236}">
                  <a16:creationId xmlns:a16="http://schemas.microsoft.com/office/drawing/2014/main" id="{945A2F70-6EB5-1671-0F18-31CDC707C364}"/>
                </a:ext>
              </a:extLst>
            </p:cNvPr>
            <p:cNvGrpSpPr/>
            <p:nvPr/>
          </p:nvGrpSpPr>
          <p:grpSpPr>
            <a:xfrm>
              <a:off x="8030751" y="5575729"/>
              <a:ext cx="1837344" cy="946638"/>
              <a:chOff x="8030751" y="5575729"/>
              <a:chExt cx="1837344" cy="946638"/>
            </a:xfrm>
          </p:grpSpPr>
          <p:pic>
            <p:nvPicPr>
              <p:cNvPr id="2056" name="Picture 8" descr="KESB im Kanton Thurgau">
                <a:extLst>
                  <a:ext uri="{FF2B5EF4-FFF2-40B4-BE49-F238E27FC236}">
                    <a16:creationId xmlns:a16="http://schemas.microsoft.com/office/drawing/2014/main" id="{7D7496BA-B86A-FB00-7FD1-51FC2BA961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-49492"/>
              <a:stretch>
                <a:fillRect/>
              </a:stretch>
            </p:blipFill>
            <p:spPr bwMode="auto">
              <a:xfrm>
                <a:off x="8030751" y="5575729"/>
                <a:ext cx="1837344" cy="94663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BDE6D8A-40A2-5BB0-AE97-DAE058B22F74}"/>
                  </a:ext>
                </a:extLst>
              </p:cNvPr>
              <p:cNvSpPr txBox="1"/>
              <p:nvPr/>
            </p:nvSpPr>
            <p:spPr>
              <a:xfrm>
                <a:off x="8055685" y="6212423"/>
                <a:ext cx="1775275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tIns="0" bIns="0" rtlCol="0">
                <a:spAutoFit/>
              </a:bodyPr>
              <a:lstStyle/>
              <a:p>
                <a:r>
                  <a:rPr lang="de-CH" b="1" dirty="0"/>
                  <a:t>KESB</a:t>
                </a:r>
                <a:endParaRPr lang="de-CH" sz="2400" b="1" dirty="0"/>
              </a:p>
            </p:txBody>
          </p:sp>
        </p:grp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3612F27C-BAFD-54FF-AF50-4B6648106BB0}"/>
                </a:ext>
              </a:extLst>
            </p:cNvPr>
            <p:cNvCxnSpPr>
              <a:cxnSpLocks/>
              <a:stCxn id="2050" idx="3"/>
              <a:endCxn id="10" idx="1"/>
            </p:cNvCxnSpPr>
            <p:nvPr/>
          </p:nvCxnSpPr>
          <p:spPr>
            <a:xfrm>
              <a:off x="2699764" y="3767939"/>
              <a:ext cx="2351823" cy="691258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CB1343A4-45D4-8AF2-85EC-2C2F61A48AB1}"/>
                </a:ext>
              </a:extLst>
            </p:cNvPr>
            <p:cNvCxnSpPr>
              <a:cxnSpLocks/>
              <a:stCxn id="2052" idx="0"/>
              <a:endCxn id="54" idx="3"/>
            </p:cNvCxnSpPr>
            <p:nvPr/>
          </p:nvCxnSpPr>
          <p:spPr>
            <a:xfrm flipH="1" flipV="1">
              <a:off x="6700962" y="2608819"/>
              <a:ext cx="2521704" cy="413669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CBC45A0A-3A88-6AB7-110B-981C90D6E577}"/>
                </a:ext>
              </a:extLst>
            </p:cNvPr>
            <p:cNvCxnSpPr>
              <a:cxnSpLocks/>
              <a:stCxn id="10" idx="3"/>
              <a:endCxn id="2056" idx="1"/>
            </p:cNvCxnSpPr>
            <p:nvPr/>
          </p:nvCxnSpPr>
          <p:spPr>
            <a:xfrm>
              <a:off x="6657533" y="4731637"/>
              <a:ext cx="1373218" cy="1317411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8DB1702F-D463-71DF-7295-85986F272648}"/>
                </a:ext>
              </a:extLst>
            </p:cNvPr>
            <p:cNvCxnSpPr>
              <a:cxnSpLocks/>
              <a:stCxn id="2054" idx="3"/>
              <a:endCxn id="10" idx="2"/>
            </p:cNvCxnSpPr>
            <p:nvPr/>
          </p:nvCxnSpPr>
          <p:spPr>
            <a:xfrm flipV="1">
              <a:off x="3747702" y="5397453"/>
              <a:ext cx="1970797" cy="717844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79CBE57F-2F2A-086C-9CEB-2C52CB515449}"/>
                </a:ext>
              </a:extLst>
            </p:cNvPr>
            <p:cNvCxnSpPr>
              <a:cxnSpLocks/>
              <a:stCxn id="2050" idx="2"/>
              <a:endCxn id="2054" idx="0"/>
            </p:cNvCxnSpPr>
            <p:nvPr/>
          </p:nvCxnSpPr>
          <p:spPr>
            <a:xfrm>
              <a:off x="1856093" y="4052077"/>
              <a:ext cx="1023865" cy="1581479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FD4C322-F551-57A4-A141-3D1B4F21D98E}"/>
                </a:ext>
              </a:extLst>
            </p:cNvPr>
            <p:cNvCxnSpPr>
              <a:cxnSpLocks/>
              <a:stCxn id="2050" idx="0"/>
              <a:endCxn id="54" idx="1"/>
            </p:cNvCxnSpPr>
            <p:nvPr/>
          </p:nvCxnSpPr>
          <p:spPr>
            <a:xfrm flipV="1">
              <a:off x="1856093" y="2608819"/>
              <a:ext cx="3007525" cy="874982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8ED3E43D-DA6D-08CC-9111-C50B36928479}"/>
                </a:ext>
              </a:extLst>
            </p:cNvPr>
            <p:cNvCxnSpPr>
              <a:cxnSpLocks/>
              <a:stCxn id="2052" idx="2"/>
              <a:endCxn id="2056" idx="0"/>
            </p:cNvCxnSpPr>
            <p:nvPr/>
          </p:nvCxnSpPr>
          <p:spPr>
            <a:xfrm flipH="1">
              <a:off x="8949423" y="4118806"/>
              <a:ext cx="273243" cy="1456923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2CEE2409-56B1-6D7B-34A5-03C701C54154}"/>
                </a:ext>
              </a:extLst>
            </p:cNvPr>
            <p:cNvCxnSpPr>
              <a:cxnSpLocks/>
              <a:stCxn id="2054" idx="3"/>
              <a:endCxn id="2056" idx="1"/>
            </p:cNvCxnSpPr>
            <p:nvPr/>
          </p:nvCxnSpPr>
          <p:spPr>
            <a:xfrm flipV="1">
              <a:off x="3747702" y="6049048"/>
              <a:ext cx="4283049" cy="66249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061" name="Gruppieren 2060">
              <a:extLst>
                <a:ext uri="{FF2B5EF4-FFF2-40B4-BE49-F238E27FC236}">
                  <a16:creationId xmlns:a16="http://schemas.microsoft.com/office/drawing/2014/main" id="{2A507BCE-6592-2B67-74E2-123599800E7C}"/>
                </a:ext>
              </a:extLst>
            </p:cNvPr>
            <p:cNvGrpSpPr/>
            <p:nvPr/>
          </p:nvGrpSpPr>
          <p:grpSpPr>
            <a:xfrm>
              <a:off x="4863618" y="2135500"/>
              <a:ext cx="1837344" cy="946638"/>
              <a:chOff x="4863618" y="2135500"/>
              <a:chExt cx="1837344" cy="946638"/>
            </a:xfrm>
          </p:grpSpPr>
          <p:pic>
            <p:nvPicPr>
              <p:cNvPr id="54" name="Picture 8" descr="KESB im Kanton Thurgau">
                <a:extLst>
                  <a:ext uri="{FF2B5EF4-FFF2-40B4-BE49-F238E27FC236}">
                    <a16:creationId xmlns:a16="http://schemas.microsoft.com/office/drawing/2014/main" id="{7DB5D05E-5012-3983-C76E-8CDAA15A8C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b="-49492"/>
              <a:stretch>
                <a:fillRect/>
              </a:stretch>
            </p:blipFill>
            <p:spPr bwMode="auto">
              <a:xfrm>
                <a:off x="4863618" y="2135500"/>
                <a:ext cx="1837344" cy="94663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10529B3F-9C33-0F93-8AA3-57B7B0B9C56E}"/>
                  </a:ext>
                </a:extLst>
              </p:cNvPr>
              <p:cNvSpPr txBox="1"/>
              <p:nvPr/>
            </p:nvSpPr>
            <p:spPr>
              <a:xfrm>
                <a:off x="4888552" y="2772194"/>
                <a:ext cx="1775275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tIns="0" bIns="0" rtlCol="0">
                <a:spAutoFit/>
              </a:bodyPr>
              <a:lstStyle/>
              <a:p>
                <a:r>
                  <a:rPr lang="de-CH" b="1" dirty="0"/>
                  <a:t>KOMGP</a:t>
                </a:r>
                <a:endParaRPr lang="de-CH" sz="2400" b="1" dirty="0"/>
              </a:p>
            </p:txBody>
          </p:sp>
        </p:grpSp>
        <p:cxnSp>
          <p:nvCxnSpPr>
            <p:cNvPr id="2058" name="Gerader Verbinder 2057">
              <a:extLst>
                <a:ext uri="{FF2B5EF4-FFF2-40B4-BE49-F238E27FC236}">
                  <a16:creationId xmlns:a16="http://schemas.microsoft.com/office/drawing/2014/main" id="{5D59FF10-BD4C-84B4-4441-CDE3BF1A6AB0}"/>
                </a:ext>
              </a:extLst>
            </p:cNvPr>
            <p:cNvCxnSpPr>
              <a:cxnSpLocks/>
              <a:stCxn id="2052" idx="1"/>
              <a:endCxn id="10" idx="3"/>
            </p:cNvCxnSpPr>
            <p:nvPr/>
          </p:nvCxnSpPr>
          <p:spPr>
            <a:xfrm flipH="1">
              <a:off x="6657533" y="3570647"/>
              <a:ext cx="2016974" cy="1160990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0" name="Gerader Verbinder 2059">
              <a:extLst>
                <a:ext uri="{FF2B5EF4-FFF2-40B4-BE49-F238E27FC236}">
                  <a16:creationId xmlns:a16="http://schemas.microsoft.com/office/drawing/2014/main" id="{80F8EAA2-1A1C-64FD-9EE6-AA628011B16B}"/>
                </a:ext>
              </a:extLst>
            </p:cNvPr>
            <p:cNvCxnSpPr>
              <a:cxnSpLocks/>
              <a:stCxn id="55" idx="2"/>
              <a:endCxn id="10" idx="0"/>
            </p:cNvCxnSpPr>
            <p:nvPr/>
          </p:nvCxnSpPr>
          <p:spPr>
            <a:xfrm>
              <a:off x="5776190" y="3049193"/>
              <a:ext cx="214431" cy="744188"/>
            </a:xfrm>
            <a:prstGeom prst="line">
              <a:avLst/>
            </a:prstGeom>
            <a:ln w="15875">
              <a:solidFill>
                <a:schemeClr val="accent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Inhaltsplatzhalter 9" descr="Ein Bild, das Text, Kleidung, Screenshot, Schuhwerk enthält.&#10;&#10;KI-generierte Inhalte können fehlerhaft sein.">
            <a:extLst>
              <a:ext uri="{FF2B5EF4-FFF2-40B4-BE49-F238E27FC236}">
                <a16:creationId xmlns:a16="http://schemas.microsoft.com/office/drawing/2014/main" id="{C5305281-9407-909F-5680-E7191193E0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695">
            <a:off x="5040114" y="3781922"/>
            <a:ext cx="1628892" cy="1626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3" name="Inhaltsplatzhalter 9" descr="Ein Bild, das Text, Kleidung, Screenshot, Schuhwerk enthält.&#10;&#10;KI-generierte Inhalte können fehlerhaft sein.">
            <a:extLst>
              <a:ext uri="{FF2B5EF4-FFF2-40B4-BE49-F238E27FC236}">
                <a16:creationId xmlns:a16="http://schemas.microsoft.com/office/drawing/2014/main" id="{DD25FF3B-6562-9727-D054-41F0FA9929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70" y="2098979"/>
            <a:ext cx="4395575" cy="4390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0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Design enthält.&#10;&#10;KI-generierte Inhalte können fehlerhaft sein.">
            <a:hlinkClick r:id="rId2"/>
            <a:extLst>
              <a:ext uri="{FF2B5EF4-FFF2-40B4-BE49-F238E27FC236}">
                <a16:creationId xmlns:a16="http://schemas.microsoft.com/office/drawing/2014/main" id="{5EB089CA-950C-6C1D-497F-5B8664C93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88" y="2726106"/>
            <a:ext cx="7243223" cy="4058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6A8E91A-9064-2FB1-F109-F7C638D58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…zum Leitfaden 2025</a:t>
            </a:r>
            <a:br>
              <a:rPr lang="de-CH" dirty="0"/>
            </a:br>
            <a:r>
              <a:rPr lang="de-CH" sz="2000" dirty="0"/>
              <a:t>via Website Amt für Volksschule (</a:t>
            </a:r>
            <a:r>
              <a:rPr lang="de-CH" sz="2000" dirty="0">
                <a:sym typeface="Wingdings" panose="05000000000000000000" pitchFamily="2" charset="2"/>
              </a:rPr>
              <a:t> </a:t>
            </a:r>
            <a:r>
              <a:rPr lang="de-CH" sz="2000" dirty="0">
                <a:hlinkClick r:id="rId4"/>
              </a:rPr>
              <a:t>Direktlink</a:t>
            </a:r>
            <a:r>
              <a:rPr lang="de-CH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7577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ED618-F8F3-AF56-D84B-34050B845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Screenshot, Schrift, Design enthält.&#10;&#10;KI-generierte Inhalte können fehlerhaft sein.">
            <a:extLst>
              <a:ext uri="{FF2B5EF4-FFF2-40B4-BE49-F238E27FC236}">
                <a16:creationId xmlns:a16="http://schemas.microsoft.com/office/drawing/2014/main" id="{4B85CAD1-B10B-108E-6146-C2B1DD563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25" y="2639348"/>
            <a:ext cx="1797142" cy="3695890"/>
          </a:xfrm>
          <a:prstGeom prst="rect">
            <a:avLst/>
          </a:prstGeom>
        </p:spPr>
      </p:pic>
      <p:pic>
        <p:nvPicPr>
          <p:cNvPr id="3" name="Grafik 2" descr="Ein Bild, das Text, Screenshot, Schrift, Design enthält.&#10;&#10;KI-generierte Inhalte können fehlerhaft sein.">
            <a:hlinkClick r:id="rId4"/>
            <a:extLst>
              <a:ext uri="{FF2B5EF4-FFF2-40B4-BE49-F238E27FC236}">
                <a16:creationId xmlns:a16="http://schemas.microsoft.com/office/drawing/2014/main" id="{EDF2B64F-1797-5010-5F0B-F814B1950A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70" y="2257271"/>
            <a:ext cx="3733055" cy="2091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1F15140-5A41-837E-C54C-97E18B927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bietet der Leitfaden?</a:t>
            </a:r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D72704B4-3ACA-918D-7AAB-2BFB569CF001}"/>
              </a:ext>
            </a:extLst>
          </p:cNvPr>
          <p:cNvSpPr/>
          <p:nvPr/>
        </p:nvSpPr>
        <p:spPr>
          <a:xfrm>
            <a:off x="4194706" y="2589010"/>
            <a:ext cx="610050" cy="1443546"/>
          </a:xfrm>
          <a:prstGeom prst="rightBrace">
            <a:avLst>
              <a:gd name="adj1" fmla="val 8333"/>
              <a:gd name="adj2" fmla="val 4956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05580EF5-4FCE-4D57-DBA9-B49ACFBD5E92}"/>
              </a:ext>
            </a:extLst>
          </p:cNvPr>
          <p:cNvSpPr/>
          <p:nvPr/>
        </p:nvSpPr>
        <p:spPr>
          <a:xfrm rot="10800000">
            <a:off x="4804757" y="2649604"/>
            <a:ext cx="519862" cy="3519124"/>
          </a:xfrm>
          <a:prstGeom prst="rightBrace">
            <a:avLst>
              <a:gd name="adj1" fmla="val 8333"/>
              <a:gd name="adj2" fmla="val 81365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>
              <a:ln w="19050"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4AAA818A-BF74-C705-B7D6-1DD105CFB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698428"/>
              </p:ext>
            </p:extLst>
          </p:nvPr>
        </p:nvGraphicFramePr>
        <p:xfrm>
          <a:off x="7513803" y="2524517"/>
          <a:ext cx="3966998" cy="3913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499">
                  <a:extLst>
                    <a:ext uri="{9D8B030D-6E8A-4147-A177-3AD203B41FA5}">
                      <a16:colId xmlns:a16="http://schemas.microsoft.com/office/drawing/2014/main" val="595886751"/>
                    </a:ext>
                  </a:extLst>
                </a:gridCol>
                <a:gridCol w="1983499">
                  <a:extLst>
                    <a:ext uri="{9D8B030D-6E8A-4147-A177-3AD203B41FA5}">
                      <a16:colId xmlns:a16="http://schemas.microsoft.com/office/drawing/2014/main" val="1306114064"/>
                    </a:ext>
                  </a:extLst>
                </a:gridCol>
              </a:tblGrid>
              <a:tr h="510142">
                <a:tc>
                  <a:txBody>
                    <a:bodyPr/>
                    <a:lstStyle/>
                    <a:p>
                      <a:r>
                        <a:rPr lang="de-CH" sz="1800" dirty="0"/>
                        <a:t>Ohne Dringlichkeit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Mit Dringlichkeit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749880"/>
                  </a:ext>
                </a:extLst>
              </a:tr>
              <a:tr h="510142">
                <a:tc>
                  <a:txBody>
                    <a:bodyPr/>
                    <a:lstStyle/>
                    <a:p>
                      <a:r>
                        <a:rPr lang="de-CH" sz="1800" dirty="0"/>
                        <a:t>Hintergrundwissen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206575"/>
                  </a:ext>
                </a:extLst>
              </a:tr>
              <a:tr h="1635248">
                <a:tc gridSpan="2">
                  <a:txBody>
                    <a:bodyPr/>
                    <a:lstStyle/>
                    <a:p>
                      <a:pPr algn="ctr"/>
                      <a:r>
                        <a:rPr lang="de-CH" sz="1800" dirty="0"/>
                        <a:t>Hilfsmittel: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de-CH" sz="1600" dirty="0"/>
                        <a:t>Handlungsgrundsätze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CH" sz="1600" dirty="0"/>
                        <a:t>Einschätzungshilfe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de-CH" sz="1600" dirty="0"/>
                        <a:t>Vorlage Dokumentation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de-CH" sz="1600" dirty="0"/>
                        <a:t>Ampelsystem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de-CH" sz="1600" dirty="0" err="1"/>
                        <a:t>Entscheidbaum</a:t>
                      </a:r>
                      <a:r>
                        <a:rPr lang="de-CH" sz="1600" dirty="0"/>
                        <a:t> weiteres Vorgehen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de-CH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53351"/>
                  </a:ext>
                </a:extLst>
              </a:tr>
              <a:tr h="1257883">
                <a:tc>
                  <a:txBody>
                    <a:bodyPr/>
                    <a:lstStyle/>
                    <a:p>
                      <a:endParaRPr lang="de-CH" sz="1800" dirty="0"/>
                    </a:p>
                    <a:p>
                      <a:r>
                        <a:rPr lang="de-CH" sz="1800" dirty="0"/>
                        <a:t>Rechtliches und Anlaufstellen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800" dirty="0"/>
                    </a:p>
                    <a:p>
                      <a:endParaRPr lang="de-CH" sz="1800" dirty="0"/>
                    </a:p>
                    <a:p>
                      <a:r>
                        <a:rPr lang="de-CH" sz="1800" dirty="0"/>
                        <a:t>Anlaufstellen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556289"/>
                  </a:ext>
                </a:extLst>
              </a:tr>
            </a:tbl>
          </a:graphicData>
        </a:graphic>
      </p:graphicFrame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5E3EA34-1E5D-0E08-BC7A-B57F35A9AC73}"/>
              </a:ext>
            </a:extLst>
          </p:cNvPr>
          <p:cNvCxnSpPr>
            <a:cxnSpLocks/>
          </p:cNvCxnSpPr>
          <p:nvPr/>
        </p:nvCxnSpPr>
        <p:spPr>
          <a:xfrm>
            <a:off x="6553974" y="3200362"/>
            <a:ext cx="959829" cy="20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4A86B36F-CF19-B69D-E3B5-00806C7EB3EA}"/>
              </a:ext>
            </a:extLst>
          </p:cNvPr>
          <p:cNvCxnSpPr>
            <a:cxnSpLocks/>
          </p:cNvCxnSpPr>
          <p:nvPr/>
        </p:nvCxnSpPr>
        <p:spPr>
          <a:xfrm flipV="1">
            <a:off x="6753563" y="3221287"/>
            <a:ext cx="760240" cy="3992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E28F05D-4A9D-8A94-0320-799296356C9F}"/>
              </a:ext>
            </a:extLst>
          </p:cNvPr>
          <p:cNvCxnSpPr>
            <a:cxnSpLocks/>
          </p:cNvCxnSpPr>
          <p:nvPr/>
        </p:nvCxnSpPr>
        <p:spPr>
          <a:xfrm flipV="1">
            <a:off x="6702016" y="3221287"/>
            <a:ext cx="811787" cy="9425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875B9163-43B5-FD80-F94E-5344DB13A5EA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6827829" y="4481224"/>
            <a:ext cx="685974" cy="3291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1BF3E20F-38BC-7F14-268F-C487C6C321E0}"/>
              </a:ext>
            </a:extLst>
          </p:cNvPr>
          <p:cNvCxnSpPr>
            <a:cxnSpLocks/>
          </p:cNvCxnSpPr>
          <p:nvPr/>
        </p:nvCxnSpPr>
        <p:spPr>
          <a:xfrm>
            <a:off x="6431464" y="5597799"/>
            <a:ext cx="1082339" cy="1392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0B9787E6-0F3C-98C9-AFE2-28E9BEC58868}"/>
              </a:ext>
            </a:extLst>
          </p:cNvPr>
          <p:cNvCxnSpPr>
            <a:cxnSpLocks/>
          </p:cNvCxnSpPr>
          <p:nvPr/>
        </p:nvCxnSpPr>
        <p:spPr>
          <a:xfrm flipV="1">
            <a:off x="6702016" y="5737048"/>
            <a:ext cx="811787" cy="2808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0BB81A53-6126-82EE-8312-CFC7F50E2D81}"/>
              </a:ext>
            </a:extLst>
          </p:cNvPr>
          <p:cNvCxnSpPr>
            <a:cxnSpLocks/>
          </p:cNvCxnSpPr>
          <p:nvPr/>
        </p:nvCxnSpPr>
        <p:spPr>
          <a:xfrm>
            <a:off x="6702016" y="6105668"/>
            <a:ext cx="2795286" cy="3423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21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930CC-D84B-CA1F-D64C-ACC4933D5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11BC1-D32B-1D34-9C1E-BD6804A5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Einschätzungshilfe – </a:t>
            </a:r>
            <a:br>
              <a:rPr lang="de-CH" dirty="0"/>
            </a:br>
            <a:r>
              <a:rPr lang="de-CH" dirty="0"/>
              <a:t>meine Wahrnehmung</a:t>
            </a:r>
          </a:p>
        </p:txBody>
      </p:sp>
      <p:pic>
        <p:nvPicPr>
          <p:cNvPr id="5" name="Grafik 4" descr="Ein Bild, das Text, Screenshot, Schrift, Design enthält.&#10;&#10;KI-generierte Inhalte können fehlerhaft sein.">
            <a:extLst>
              <a:ext uri="{FF2B5EF4-FFF2-40B4-BE49-F238E27FC236}">
                <a16:creationId xmlns:a16="http://schemas.microsoft.com/office/drawing/2014/main" id="{B7ABD5EB-6A51-12AD-C49F-8FC59CB90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93" y="1537874"/>
            <a:ext cx="4823107" cy="523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8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PO TG 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D3B2854D-0738-4344-974C-5A96A206FB4E}" vid="{B0F5E33E-CDA6-476B-8FFE-54E4F76C95C4}"/>
    </a:ext>
  </a:extLst>
</a:theme>
</file>

<file path=ppt/theme/theme2.xml><?xml version="1.0" encoding="utf-8"?>
<a:theme xmlns:a="http://schemas.openxmlformats.org/drawingml/2006/main" name="KAPO TG Folien Vorl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D3B2854D-0738-4344-974C-5A96A206FB4E}" vid="{3E6D3D1C-A488-43F4-B7E2-DAEF327EDD0E}"/>
    </a:ext>
  </a:extLst>
</a:theme>
</file>

<file path=ppt/theme/theme3.xml><?xml version="1.0" encoding="utf-8"?>
<a:theme xmlns:a="http://schemas.openxmlformats.org/drawingml/2006/main" name="KAPO TG Folien Lee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D3B2854D-0738-4344-974C-5A96A206FB4E}" vid="{FEAFFD89-3FBD-45FD-95C2-AD1D540C037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>
    <f:field ref="objname" par="" text="016b PowerPoint Format 16_9" edit="true"/>
    <f:field ref="objsubject" par="" text="" edit="true"/>
    <f:field ref="objcreatedby" par="" text="Ammann BLD, Urs"/>
    <f:field ref="objcreatedat" par="" date="2020-03-25T08:43:17" text="25.03.2020 08:43:17"/>
    <f:field ref="objchangedby" par="" text="Ammann BLD, Urs"/>
    <f:field ref="objmodifiedat" par="" date="2020-03-25T08:43:19" text="25.03.2020 08:43:19"/>
    <f:field ref="doc_FSCFOLIO_1_1001_FieldDocumentNumber" par="" text=""/>
    <f:field ref="doc_FSCFOLIO_1_1001_FieldSubject" par="" text="" edit="true"/>
    <f:field ref="FSCFOLIO_1_1001_FieldCurrentUser" par="" text="Urs Ammann BLD"/>
    <f:field ref="CCAPRECONFIG_15_1001_Objektname" par="" text="016b PowerPoint Format 16_9" edit="true"/>
  </f:record>
  <f:display par="" text="Allgemein">
    <f:field ref="objname" text="Name"/>
    <f:field ref="objsubject" text="Objektbetreff"/>
    <f:field ref="objcreatedby" text="Erzeugt von"/>
    <f:field ref="objcreatedat" text="Erzeugt am/um"/>
    <f:field ref="objchangedby" text="Letzte Änderung von"/>
    <f:field ref="objmodifiedat" text="Letzte Änderung am/um"/>
    <f:field ref="FSCFOLIO_1_1001_FieldCurrentUser" text="Aktueller Benutzer"/>
    <f:field ref="CCAPRECONFIG_15_1001_Objektname" text="Objektname"/>
  </f:display>
  <f:display par="" text="Serienbrief">
    <f:field ref="doc_FSCFOLIO_1_1001_FieldDocumentNumber" text="Dokument Nummer"/>
    <f:field ref="doc_FSCFOLIO_1_1001_FieldSubject" text="Betreff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Präsentation-Vorlage Breitbild 16-9</Template>
  <TotalTime>0</TotalTime>
  <Words>426</Words>
  <Application>Microsoft Macintosh PowerPoint</Application>
  <PresentationFormat>Breitbild</PresentationFormat>
  <Paragraphs>77</Paragraphs>
  <Slides>14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Wingdings</vt:lpstr>
      <vt:lpstr>KAPO TG Titelfolie</vt:lpstr>
      <vt:lpstr>KAPO TG Folien Vorlage</vt:lpstr>
      <vt:lpstr>KAPO TG Folien Leere</vt:lpstr>
      <vt:lpstr>Häusliche Gewalt – was die Schule tun kann Ein Leitfaden für die Praxis</vt:lpstr>
      <vt:lpstr>Was ist Häusliche Gewalt?</vt:lpstr>
      <vt:lpstr>Häusliche Gewalt &amp; Schule</vt:lpstr>
      <vt:lpstr>Fiktives Beispiel – Noah, 10 Jahre alt</vt:lpstr>
      <vt:lpstr>Typische Symptome</vt:lpstr>
      <vt:lpstr>Von der Broschüre…</vt:lpstr>
      <vt:lpstr>…zum Leitfaden 2025 via Website Amt für Volksschule ( Direktlink)</vt:lpstr>
      <vt:lpstr>Was bietet der Leitfaden?</vt:lpstr>
      <vt:lpstr>Einschätzungshilfe –  meine Wahrnehmung</vt:lpstr>
      <vt:lpstr>Word-Vorlage Dokumentation (im Leitfaden verlinkt) </vt:lpstr>
      <vt:lpstr>Ampelsystem – Einschätzung und Einordnung des vorliegenden Risikos</vt:lpstr>
      <vt:lpstr>Entscheidbaum – Orientierung wie weiter</vt:lpstr>
      <vt:lpstr>Anleitung zum weiteren Vorgehen</vt:lpstr>
      <vt:lpstr>Fragen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Märkli Roger</dc:creator>
  <cp:lastModifiedBy>Sandra Bertschinger</cp:lastModifiedBy>
  <cp:revision>38</cp:revision>
  <dcterms:created xsi:type="dcterms:W3CDTF">2026-01-07T13:59:17Z</dcterms:created>
  <dcterms:modified xsi:type="dcterms:W3CDTF">2026-04-27T16:02:05Z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FSCIBISDOCPROPS@15.1400:ObjectCOOAddress">
    <vt:lpwstr>COO.2103.100.2.8341064</vt:lpwstr>
  </property>
  <property fmtid="{D5CDD505-2E9C-101B-9397-08002B2CF9AE}" pid="3" name="FSC#FSCIBISDOCPROPS@15.1400:Container">
    <vt:lpwstr>COO.2103.100.2.8341064</vt:lpwstr>
  </property>
  <property fmtid="{D5CDD505-2E9C-101B-9397-08002B2CF9AE}" pid="4" name="FSC#FSCIBISDOCPROPS@15.1400:Objectname">
    <vt:lpwstr>016b PowerPoint Format 16_9</vt:lpwstr>
  </property>
  <property fmtid="{D5CDD505-2E9C-101B-9397-08002B2CF9AE}" pid="5" name="FSC#FSCIBISDOCPROPS@15.1400:Subject">
    <vt:lpwstr>Nicht verfügbar</vt:lpwstr>
  </property>
  <property fmtid="{D5CDD505-2E9C-101B-9397-08002B2CF9AE}" pid="6" name="FSC#FSCIBISDOCPROPS@15.1400:Owner">
    <vt:lpwstr>Ammann BLD, Urs</vt:lpwstr>
  </property>
  <property fmtid="{D5CDD505-2E9C-101B-9397-08002B2CF9AE}" pid="7" name="FSC#FSCIBISDOCPROPS@15.1400:OwnerAbbreviation">
    <vt:lpwstr/>
  </property>
  <property fmtid="{D5CDD505-2E9C-101B-9397-08002B2CF9AE}" pid="8" name="FSC#FSCIBISDOCPROPS@15.1400:GroupShortName">
    <vt:lpwstr>BLDZ</vt:lpwstr>
  </property>
  <property fmtid="{D5CDD505-2E9C-101B-9397-08002B2CF9AE}" pid="9" name="FSC#FSCIBISDOCPROPS@15.1400:TopLevelSubfileName">
    <vt:lpwstr>Nicht verfügbar</vt:lpwstr>
  </property>
  <property fmtid="{D5CDD505-2E9C-101B-9397-08002B2CF9AE}" pid="10" name="FSC#FSCIBISDOCPROPS@15.1400:TopLevelSubfileNumber">
    <vt:lpwstr>Nicht verfügbar</vt:lpwstr>
  </property>
  <property fmtid="{D5CDD505-2E9C-101B-9397-08002B2CF9AE}" pid="11" name="FSC#FSCIBISDOCPROPS@15.1400:TitleSubFile">
    <vt:lpwstr>Nicht verfügbar</vt:lpwstr>
  </property>
  <property fmtid="{D5CDD505-2E9C-101B-9397-08002B2CF9AE}" pid="12" name="FSC#FSCIBISDOCPROPS@15.1400:TopLevelDossierName">
    <vt:lpwstr>Nicht verfügbar</vt:lpwstr>
  </property>
  <property fmtid="{D5CDD505-2E9C-101B-9397-08002B2CF9AE}" pid="13" name="FSC#FSCIBISDOCPROPS@15.1400:TopLevelDossierNumber">
    <vt:lpwstr>Nicht verfügbar</vt:lpwstr>
  </property>
  <property fmtid="{D5CDD505-2E9C-101B-9397-08002B2CF9AE}" pid="14" name="FSC#FSCIBISDOCPROPS@15.1400:TopLevelDossierYear">
    <vt:lpwstr>Nicht verfügbar</vt:lpwstr>
  </property>
  <property fmtid="{D5CDD505-2E9C-101B-9397-08002B2CF9AE}" pid="15" name="FSC#FSCIBISDOCPROPS@15.1400:TopLevelDossierTitel">
    <vt:lpwstr>Nicht verfügbar</vt:lpwstr>
  </property>
  <property fmtid="{D5CDD505-2E9C-101B-9397-08002B2CF9AE}" pid="16" name="FSC#FSCIBISDOCPROPS@15.1400:TopLevelDossierRespOrgShortname">
    <vt:lpwstr>Nicht verfügbar</vt:lpwstr>
  </property>
  <property fmtid="{D5CDD505-2E9C-101B-9397-08002B2CF9AE}" pid="17" name="FSC#FSCIBISDOCPROPS@15.1400:TopLevelDossierResponsible">
    <vt:lpwstr>Nicht verfügbar</vt:lpwstr>
  </property>
  <property fmtid="{D5CDD505-2E9C-101B-9397-08002B2CF9AE}" pid="18" name="FSC#FSCIBISDOCPROPS@15.1400:TopLevelSubjectGroupPosNumber">
    <vt:lpwstr>Nicht verfügbar</vt:lpwstr>
  </property>
  <property fmtid="{D5CDD505-2E9C-101B-9397-08002B2CF9AE}" pid="19" name="FSC#FSCIBISDOCPROPS@15.1400:RRBNumber">
    <vt:lpwstr>Nicht verfügbar</vt:lpwstr>
  </property>
  <property fmtid="{D5CDD505-2E9C-101B-9397-08002B2CF9AE}" pid="20" name="FSC#FSCIBISDOCPROPS@15.1400:RRSessionDate">
    <vt:lpwstr/>
  </property>
  <property fmtid="{D5CDD505-2E9C-101B-9397-08002B2CF9AE}" pid="21" name="FSC#FSCIBISDOCPROPS@15.1400:DossierRef">
    <vt:lpwstr/>
  </property>
  <property fmtid="{D5CDD505-2E9C-101B-9397-08002B2CF9AE}" pid="22" name="FSC#FSCIBISDOCPROPS@15.1400:BGMName">
    <vt:lpwstr> </vt:lpwstr>
  </property>
  <property fmtid="{D5CDD505-2E9C-101B-9397-08002B2CF9AE}" pid="23" name="FSC#FSCIBISDOCPROPS@15.1400:BGMFirstName">
    <vt:lpwstr> </vt:lpwstr>
  </property>
  <property fmtid="{D5CDD505-2E9C-101B-9397-08002B2CF9AE}" pid="24" name="FSC#FSCIBISDOCPROPS@15.1400:BGMZIP">
    <vt:lpwstr> </vt:lpwstr>
  </property>
  <property fmtid="{D5CDD505-2E9C-101B-9397-08002B2CF9AE}" pid="25" name="FSC#FSCIBISDOCPROPS@15.1400:BGMBirthday">
    <vt:lpwstr> </vt:lpwstr>
  </property>
  <property fmtid="{D5CDD505-2E9C-101B-9397-08002B2CF9AE}" pid="26" name="FSC#FSCIBISDOCPROPS@15.1400:BGMDiagnose">
    <vt:lpwstr> </vt:lpwstr>
  </property>
  <property fmtid="{D5CDD505-2E9C-101B-9397-08002B2CF9AE}" pid="27" name="FSC#FSCIBISDOCPROPS@15.1400:BGMDiagnoseAdd">
    <vt:lpwstr> </vt:lpwstr>
  </property>
  <property fmtid="{D5CDD505-2E9C-101B-9397-08002B2CF9AE}" pid="28" name="FSC#FSCIBISDOCPROPS@15.1400:BGMDiagnoseDetail">
    <vt:lpwstr> </vt:lpwstr>
  </property>
  <property fmtid="{D5CDD505-2E9C-101B-9397-08002B2CF9AE}" pid="29" name="FSC#FSCIBISDOCPROPS@15.1400:CreatedAt">
    <vt:lpwstr>25.03.2020</vt:lpwstr>
  </property>
  <property fmtid="{D5CDD505-2E9C-101B-9397-08002B2CF9AE}" pid="30" name="FSC#FSCIBISDOCPROPS@15.1400:CreatedBy">
    <vt:lpwstr>Urs Ammann BLD</vt:lpwstr>
  </property>
  <property fmtid="{D5CDD505-2E9C-101B-9397-08002B2CF9AE}" pid="31" name="FSC#FSCIBISDOCPROPS@15.1400:ReferredBarCode">
    <vt:lpwstr/>
  </property>
  <property fmtid="{D5CDD505-2E9C-101B-9397-08002B2CF9AE}" pid="32" name="FSC#LOCALSW@2103.100:BarCodeDossierRef">
    <vt:lpwstr/>
  </property>
  <property fmtid="{D5CDD505-2E9C-101B-9397-08002B2CF9AE}" pid="33" name="FSC#LOCALSW@2103.100:BarCodeTopLevelDossierName">
    <vt:lpwstr/>
  </property>
  <property fmtid="{D5CDD505-2E9C-101B-9397-08002B2CF9AE}" pid="34" name="FSC#LOCALSW@2103.100:BarCodeTopLevelDossierTitel">
    <vt:lpwstr/>
  </property>
  <property fmtid="{D5CDD505-2E9C-101B-9397-08002B2CF9AE}" pid="35" name="FSC#LOCALSW@2103.100:BarCodeTopLevelSubfileTitle">
    <vt:lpwstr/>
  </property>
  <property fmtid="{D5CDD505-2E9C-101B-9397-08002B2CF9AE}" pid="36" name="FSC#LOCALSW@2103.100:BarCodeTitleSubFile">
    <vt:lpwstr/>
  </property>
  <property fmtid="{D5CDD505-2E9C-101B-9397-08002B2CF9AE}" pid="37" name="FSC#LOCALSW@2103.100:BarCodeOwnerSubfile">
    <vt:lpwstr/>
  </property>
  <property fmtid="{D5CDD505-2E9C-101B-9397-08002B2CF9AE}" pid="38" name="FSC#FSCIBIS@15.1400:TopLevelSubfileAddress">
    <vt:lpwstr>Nicht verfügbar</vt:lpwstr>
  </property>
  <property fmtid="{D5CDD505-2E9C-101B-9397-08002B2CF9AE}" pid="39" name="FSC#FSCIBIS@15.1400:KdRNameOfConcerned">
    <vt:lpwstr>Nicht verfügbar</vt:lpwstr>
  </property>
  <property fmtid="{D5CDD505-2E9C-101B-9397-08002B2CF9AE}" pid="40" name="FSC#FSCIBIS@15.1400:KdRAddressOfConcerned">
    <vt:lpwstr>Nicht verfügbar</vt:lpwstr>
  </property>
  <property fmtid="{D5CDD505-2E9C-101B-9397-08002B2CF9AE}" pid="41" name="FSC#FSCIBIS@15.1400:KdRDeadline">
    <vt:lpwstr>Nicht verfügbar</vt:lpwstr>
  </property>
  <property fmtid="{D5CDD505-2E9C-101B-9397-08002B2CF9AE}" pid="42" name="FSC#FSCIBIS@15.1400:KdRVenue">
    <vt:lpwstr>Nicht verfügbar</vt:lpwstr>
  </property>
  <property fmtid="{D5CDD505-2E9C-101B-9397-08002B2CF9AE}" pid="43" name="FSC#FSCIBIS@15.1400:KdREventDate">
    <vt:lpwstr>Nicht verfügbar</vt:lpwstr>
  </property>
  <property fmtid="{D5CDD505-2E9C-101B-9397-08002B2CF9AE}" pid="44" name="FSC#FSCIBIS@15.1400:KdRPrevBusiness">
    <vt:lpwstr>Nicht verfügbar</vt:lpwstr>
  </property>
  <property fmtid="{D5CDD505-2E9C-101B-9397-08002B2CF9AE}" pid="45" name="FSC#FSCIBIS@15.1400:KdRDelegations">
    <vt:lpwstr>Nicht verfügbar</vt:lpwstr>
  </property>
  <property fmtid="{D5CDD505-2E9C-101B-9397-08002B2CF9AE}" pid="46" name="FSC#FSCIBIS@15.1400:SessionTitle">
    <vt:lpwstr/>
  </property>
  <property fmtid="{D5CDD505-2E9C-101B-9397-08002B2CF9AE}" pid="47" name="FSC#FSCIBIS@15.1400:SessionFrom">
    <vt:lpwstr/>
  </property>
  <property fmtid="{D5CDD505-2E9C-101B-9397-08002B2CF9AE}" pid="48" name="FSC#FSCIBIS@15.1400:SessionTo">
    <vt:lpwstr/>
  </property>
  <property fmtid="{D5CDD505-2E9C-101B-9397-08002B2CF9AE}" pid="49" name="FSC#FSCIBIS@15.1400:SessionSubmissionDeadline">
    <vt:lpwstr/>
  </property>
  <property fmtid="{D5CDD505-2E9C-101B-9397-08002B2CF9AE}" pid="50" name="FSC#FSCIBIS@15.1400:SessionLink">
    <vt:lpwstr/>
  </property>
  <property fmtid="{D5CDD505-2E9C-101B-9397-08002B2CF9AE}" pid="51" name="FSC#FSCIBIS@15.1400:SessionNumber">
    <vt:lpwstr/>
  </property>
  <property fmtid="{D5CDD505-2E9C-101B-9397-08002B2CF9AE}" pid="52" name="FSC#FSCIBIS@15.1400:ArchiveMapGRGNumber">
    <vt:lpwstr/>
  </property>
  <property fmtid="{D5CDD505-2E9C-101B-9397-08002B2CF9AE}" pid="53" name="FSC#FSCIBIS@15.1400:ArchiveMapFinalNumber">
    <vt:lpwstr/>
  </property>
  <property fmtid="{D5CDD505-2E9C-101B-9397-08002B2CF9AE}" pid="54" name="FSC#FSCIBIS@15.1400:ArchiveMapSequentialNumber">
    <vt:lpwstr/>
  </property>
  <property fmtid="{D5CDD505-2E9C-101B-9397-08002B2CF9AE}" pid="55" name="FSC#FSCIBIS@15.1400:ArchiveMapFinalizeDate">
    <vt:lpwstr/>
  </property>
  <property fmtid="{D5CDD505-2E9C-101B-9397-08002B2CF9AE}" pid="56" name="FSC#FSCIBIS@15.1400:ArchiveMapTitle">
    <vt:lpwstr/>
  </property>
  <property fmtid="{D5CDD505-2E9C-101B-9397-08002B2CF9AE}" pid="57" name="FSC#FSCIBIS@15.1400:ArchiveMapBusinessType">
    <vt:lpwstr/>
  </property>
  <property fmtid="{D5CDD505-2E9C-101B-9397-08002B2CF9AE}" pid="58" name="FSC#FSCIBIS@15.1400:ArchiveMapSessionDate">
    <vt:lpwstr/>
  </property>
  <property fmtid="{D5CDD505-2E9C-101B-9397-08002B2CF9AE}" pid="59" name="FSC#FSCIBIS@15.1400:ArchiveMapProtocolNumber">
    <vt:lpwstr/>
  </property>
  <property fmtid="{D5CDD505-2E9C-101B-9397-08002B2CF9AE}" pid="60" name="FSC#FSCIBIS@15.1400:ArchiveMapProtocolPage">
    <vt:lpwstr/>
  </property>
  <property fmtid="{D5CDD505-2E9C-101B-9397-08002B2CF9AE}" pid="61" name="FSC#FSCIBIS@15.1400:GRSequentialNumber">
    <vt:lpwstr>Nicht verfügbar</vt:lpwstr>
  </property>
  <property fmtid="{D5CDD505-2E9C-101B-9397-08002B2CF9AE}" pid="62" name="FSC#FSCIBIS@15.1400:GRBusinessType">
    <vt:lpwstr>Nicht verfügbar</vt:lpwstr>
  </property>
  <property fmtid="{D5CDD505-2E9C-101B-9397-08002B2CF9AE}" pid="63" name="FSC#FSCIBIS@15.1400:GRGRGNumber">
    <vt:lpwstr>Nicht verfügbar</vt:lpwstr>
  </property>
  <property fmtid="{D5CDD505-2E9C-101B-9397-08002B2CF9AE}" pid="64" name="FSC#FSCIBIS@15.1400:GRLegislation">
    <vt:lpwstr>Nicht verfügbar</vt:lpwstr>
  </property>
  <property fmtid="{D5CDD505-2E9C-101B-9397-08002B2CF9AE}" pid="65" name="FSC#FSCIBIS@15.1400:GREntryDate">
    <vt:lpwstr>Nicht verfügbar</vt:lpwstr>
  </property>
  <property fmtid="{D5CDD505-2E9C-101B-9397-08002B2CF9AE}" pid="66" name="FSC#LOCALSW@2103.100:TopLevelSubfileAddress">
    <vt:lpwstr>Nicht verfügbar</vt:lpwstr>
  </property>
  <property fmtid="{D5CDD505-2E9C-101B-9397-08002B2CF9AE}" pid="67" name="FSC#LOCALSW@2103.100:TGDOSREI">
    <vt:lpwstr>Nicht verfügbar</vt:lpwstr>
  </property>
  <property fmtid="{D5CDD505-2E9C-101B-9397-08002B2CF9AE}" pid="68" name="FSC#COOELAK@1.1001:Subject">
    <vt:lpwstr/>
  </property>
  <property fmtid="{D5CDD505-2E9C-101B-9397-08002B2CF9AE}" pid="69" name="FSC#COOELAK@1.1001:FileReference">
    <vt:lpwstr/>
  </property>
  <property fmtid="{D5CDD505-2E9C-101B-9397-08002B2CF9AE}" pid="70" name="FSC#COOELAK@1.1001:FileRefYear">
    <vt:lpwstr/>
  </property>
  <property fmtid="{D5CDD505-2E9C-101B-9397-08002B2CF9AE}" pid="71" name="FSC#COOELAK@1.1001:FileRefOrdinal">
    <vt:lpwstr/>
  </property>
  <property fmtid="{D5CDD505-2E9C-101B-9397-08002B2CF9AE}" pid="72" name="FSC#COOELAK@1.1001:FileRefOU">
    <vt:lpwstr/>
  </property>
  <property fmtid="{D5CDD505-2E9C-101B-9397-08002B2CF9AE}" pid="73" name="FSC#COOELAK@1.1001:Organization">
    <vt:lpwstr/>
  </property>
  <property fmtid="{D5CDD505-2E9C-101B-9397-08002B2CF9AE}" pid="74" name="FSC#COOELAK@1.1001:Owner">
    <vt:lpwstr>Ammann BLD Urs (Frauenfeld)</vt:lpwstr>
  </property>
  <property fmtid="{D5CDD505-2E9C-101B-9397-08002B2CF9AE}" pid="75" name="FSC#COOELAK@1.1001:OwnerExtension">
    <vt:lpwstr>+41 58 345 53 88</vt:lpwstr>
  </property>
  <property fmtid="{D5CDD505-2E9C-101B-9397-08002B2CF9AE}" pid="76" name="FSC#COOELAK@1.1001:OwnerFaxExtension">
    <vt:lpwstr>+41 58 345 53 86</vt:lpwstr>
  </property>
  <property fmtid="{D5CDD505-2E9C-101B-9397-08002B2CF9AE}" pid="77" name="FSC#COOELAK@1.1001:DispatchedBy">
    <vt:lpwstr/>
  </property>
  <property fmtid="{D5CDD505-2E9C-101B-9397-08002B2CF9AE}" pid="78" name="FSC#COOELAK@1.1001:DispatchedAt">
    <vt:lpwstr/>
  </property>
  <property fmtid="{D5CDD505-2E9C-101B-9397-08002B2CF9AE}" pid="79" name="FSC#COOELAK@1.1001:ApprovedBy">
    <vt:lpwstr/>
  </property>
  <property fmtid="{D5CDD505-2E9C-101B-9397-08002B2CF9AE}" pid="80" name="FSC#COOELAK@1.1001:ApprovedAt">
    <vt:lpwstr/>
  </property>
  <property fmtid="{D5CDD505-2E9C-101B-9397-08002B2CF9AE}" pid="81" name="FSC#COOELAK@1.1001:Department">
    <vt:lpwstr>Büromaterial-, Lehrmittel- und Drucksachenzentrale (BLDZ)</vt:lpwstr>
  </property>
  <property fmtid="{D5CDD505-2E9C-101B-9397-08002B2CF9AE}" pid="82" name="FSC#COOELAK@1.1001:CreatedAt">
    <vt:lpwstr>25.03.2020</vt:lpwstr>
  </property>
  <property fmtid="{D5CDD505-2E9C-101B-9397-08002B2CF9AE}" pid="83" name="FSC#COOELAK@1.1001:OU">
    <vt:lpwstr>Büromaterial-, Lehrmittel- und Drucksachenzentrale (BLDZ)</vt:lpwstr>
  </property>
  <property fmtid="{D5CDD505-2E9C-101B-9397-08002B2CF9AE}" pid="84" name="FSC#COOELAK@1.1001:Priority">
    <vt:lpwstr> ()</vt:lpwstr>
  </property>
  <property fmtid="{D5CDD505-2E9C-101B-9397-08002B2CF9AE}" pid="85" name="FSC#COOELAK@1.1001:ObjBarCode">
    <vt:lpwstr>*COO.2103.100.2.8341064*</vt:lpwstr>
  </property>
  <property fmtid="{D5CDD505-2E9C-101B-9397-08002B2CF9AE}" pid="86" name="FSC#COOELAK@1.1001:RefBarCode">
    <vt:lpwstr/>
  </property>
  <property fmtid="{D5CDD505-2E9C-101B-9397-08002B2CF9AE}" pid="87" name="FSC#COOELAK@1.1001:FileRefBarCode">
    <vt:lpwstr>**</vt:lpwstr>
  </property>
  <property fmtid="{D5CDD505-2E9C-101B-9397-08002B2CF9AE}" pid="88" name="FSC#COOELAK@1.1001:ExternalRef">
    <vt:lpwstr/>
  </property>
  <property fmtid="{D5CDD505-2E9C-101B-9397-08002B2CF9AE}" pid="89" name="FSC#COOELAK@1.1001:IncomingNumber">
    <vt:lpwstr/>
  </property>
  <property fmtid="{D5CDD505-2E9C-101B-9397-08002B2CF9AE}" pid="90" name="FSC#COOELAK@1.1001:IncomingSubject">
    <vt:lpwstr/>
  </property>
  <property fmtid="{D5CDD505-2E9C-101B-9397-08002B2CF9AE}" pid="91" name="FSC#COOELAK@1.1001:ProcessResponsible">
    <vt:lpwstr/>
  </property>
  <property fmtid="{D5CDD505-2E9C-101B-9397-08002B2CF9AE}" pid="92" name="FSC#COOELAK@1.1001:ProcessResponsiblePhone">
    <vt:lpwstr/>
  </property>
  <property fmtid="{D5CDD505-2E9C-101B-9397-08002B2CF9AE}" pid="93" name="FSC#COOELAK@1.1001:ProcessResponsibleMail">
    <vt:lpwstr/>
  </property>
  <property fmtid="{D5CDD505-2E9C-101B-9397-08002B2CF9AE}" pid="94" name="FSC#COOELAK@1.1001:ProcessResponsibleFax">
    <vt:lpwstr/>
  </property>
  <property fmtid="{D5CDD505-2E9C-101B-9397-08002B2CF9AE}" pid="95" name="FSC#COOELAK@1.1001:ApproverFirstName">
    <vt:lpwstr/>
  </property>
  <property fmtid="{D5CDD505-2E9C-101B-9397-08002B2CF9AE}" pid="96" name="FSC#COOELAK@1.1001:ApproverSurName">
    <vt:lpwstr/>
  </property>
  <property fmtid="{D5CDD505-2E9C-101B-9397-08002B2CF9AE}" pid="97" name="FSC#COOELAK@1.1001:ApproverTitle">
    <vt:lpwstr/>
  </property>
  <property fmtid="{D5CDD505-2E9C-101B-9397-08002B2CF9AE}" pid="98" name="FSC#COOELAK@1.1001:ExternalDate">
    <vt:lpwstr/>
  </property>
  <property fmtid="{D5CDD505-2E9C-101B-9397-08002B2CF9AE}" pid="99" name="FSC#COOELAK@1.1001:SettlementApprovedAt">
    <vt:lpwstr/>
  </property>
  <property fmtid="{D5CDD505-2E9C-101B-9397-08002B2CF9AE}" pid="100" name="FSC#COOELAK@1.1001:BaseNumber">
    <vt:lpwstr/>
  </property>
  <property fmtid="{D5CDD505-2E9C-101B-9397-08002B2CF9AE}" pid="101" name="FSC#COOELAK@1.1001:CurrentUserRolePos">
    <vt:lpwstr>Sachbearbeiter/in</vt:lpwstr>
  </property>
  <property fmtid="{D5CDD505-2E9C-101B-9397-08002B2CF9AE}" pid="102" name="FSC#COOELAK@1.1001:CurrentUserEmail">
    <vt:lpwstr>urs.ammann@tg.ch</vt:lpwstr>
  </property>
  <property fmtid="{D5CDD505-2E9C-101B-9397-08002B2CF9AE}" pid="103" name="FSC#ELAKGOV@1.1001:PersonalSubjGender">
    <vt:lpwstr/>
  </property>
  <property fmtid="{D5CDD505-2E9C-101B-9397-08002B2CF9AE}" pid="104" name="FSC#ELAKGOV@1.1001:PersonalSubjFirstName">
    <vt:lpwstr/>
  </property>
  <property fmtid="{D5CDD505-2E9C-101B-9397-08002B2CF9AE}" pid="105" name="FSC#ELAKGOV@1.1001:PersonalSubjSurName">
    <vt:lpwstr/>
  </property>
  <property fmtid="{D5CDD505-2E9C-101B-9397-08002B2CF9AE}" pid="106" name="FSC#ELAKGOV@1.1001:PersonalSubjSalutation">
    <vt:lpwstr/>
  </property>
  <property fmtid="{D5CDD505-2E9C-101B-9397-08002B2CF9AE}" pid="107" name="FSC#ELAKGOV@1.1001:PersonalSubjAddress">
    <vt:lpwstr/>
  </property>
  <property fmtid="{D5CDD505-2E9C-101B-9397-08002B2CF9AE}" pid="108" name="FSC#ATSTATECFG@1.1001:Office">
    <vt:lpwstr/>
  </property>
  <property fmtid="{D5CDD505-2E9C-101B-9397-08002B2CF9AE}" pid="109" name="FSC#ATSTATECFG@1.1001:Agent">
    <vt:lpwstr/>
  </property>
  <property fmtid="{D5CDD505-2E9C-101B-9397-08002B2CF9AE}" pid="110" name="FSC#ATSTATECFG@1.1001:AgentPhone">
    <vt:lpwstr/>
  </property>
  <property fmtid="{D5CDD505-2E9C-101B-9397-08002B2CF9AE}" pid="111" name="FSC#ATSTATECFG@1.1001:DepartmentFax">
    <vt:lpwstr/>
  </property>
  <property fmtid="{D5CDD505-2E9C-101B-9397-08002B2CF9AE}" pid="112" name="FSC#ATSTATECFG@1.1001:DepartmentEmail">
    <vt:lpwstr/>
  </property>
  <property fmtid="{D5CDD505-2E9C-101B-9397-08002B2CF9AE}" pid="113" name="FSC#ATSTATECFG@1.1001:SubfileDate">
    <vt:lpwstr/>
  </property>
  <property fmtid="{D5CDD505-2E9C-101B-9397-08002B2CF9AE}" pid="114" name="FSC#ATSTATECFG@1.1001:SubfileSubject">
    <vt:lpwstr/>
  </property>
  <property fmtid="{D5CDD505-2E9C-101B-9397-08002B2CF9AE}" pid="115" name="FSC#ATSTATECFG@1.1001:DepartmentZipCode">
    <vt:lpwstr/>
  </property>
  <property fmtid="{D5CDD505-2E9C-101B-9397-08002B2CF9AE}" pid="116" name="FSC#ATSTATECFG@1.1001:DepartmentCountry">
    <vt:lpwstr/>
  </property>
  <property fmtid="{D5CDD505-2E9C-101B-9397-08002B2CF9AE}" pid="117" name="FSC#ATSTATECFG@1.1001:DepartmentCity">
    <vt:lpwstr/>
  </property>
  <property fmtid="{D5CDD505-2E9C-101B-9397-08002B2CF9AE}" pid="118" name="FSC#ATSTATECFG@1.1001:DepartmentStreet">
    <vt:lpwstr/>
  </property>
  <property fmtid="{D5CDD505-2E9C-101B-9397-08002B2CF9AE}" pid="119" name="FSC#ATSTATECFG@1.1001:DepartmentDVR">
    <vt:lpwstr/>
  </property>
  <property fmtid="{D5CDD505-2E9C-101B-9397-08002B2CF9AE}" pid="120" name="FSC#ATSTATECFG@1.1001:DepartmentUID">
    <vt:lpwstr/>
  </property>
  <property fmtid="{D5CDD505-2E9C-101B-9397-08002B2CF9AE}" pid="121" name="FSC#ATSTATECFG@1.1001:SubfileReference">
    <vt:lpwstr/>
  </property>
  <property fmtid="{D5CDD505-2E9C-101B-9397-08002B2CF9AE}" pid="122" name="FSC#ATSTATECFG@1.1001:Clause">
    <vt:lpwstr/>
  </property>
  <property fmtid="{D5CDD505-2E9C-101B-9397-08002B2CF9AE}" pid="123" name="FSC#ATSTATECFG@1.1001:ApprovedSignature">
    <vt:lpwstr/>
  </property>
  <property fmtid="{D5CDD505-2E9C-101B-9397-08002B2CF9AE}" pid="124" name="FSC#ATSTATECFG@1.1001:BankAccount">
    <vt:lpwstr/>
  </property>
  <property fmtid="{D5CDD505-2E9C-101B-9397-08002B2CF9AE}" pid="125" name="FSC#ATSTATECFG@1.1001:BankAccountOwner">
    <vt:lpwstr/>
  </property>
  <property fmtid="{D5CDD505-2E9C-101B-9397-08002B2CF9AE}" pid="126" name="FSC#ATSTATECFG@1.1001:BankInstitute">
    <vt:lpwstr/>
  </property>
  <property fmtid="{D5CDD505-2E9C-101B-9397-08002B2CF9AE}" pid="127" name="FSC#ATSTATECFG@1.1001:BankAccountID">
    <vt:lpwstr/>
  </property>
  <property fmtid="{D5CDD505-2E9C-101B-9397-08002B2CF9AE}" pid="128" name="FSC#ATSTATECFG@1.1001:BankAccountIBAN">
    <vt:lpwstr/>
  </property>
  <property fmtid="{D5CDD505-2E9C-101B-9397-08002B2CF9AE}" pid="129" name="FSC#ATSTATECFG@1.1001:BankAccountBIC">
    <vt:lpwstr/>
  </property>
  <property fmtid="{D5CDD505-2E9C-101B-9397-08002B2CF9AE}" pid="130" name="FSC#ATSTATECFG@1.1001:BankName">
    <vt:lpwstr/>
  </property>
  <property fmtid="{D5CDD505-2E9C-101B-9397-08002B2CF9AE}" pid="131" name="FSC#COOELAK@1.1001:ObjectAddressees">
    <vt:lpwstr/>
  </property>
  <property fmtid="{D5CDD505-2E9C-101B-9397-08002B2CF9AE}" pid="132" name="FSC#COOSYSTEM@1.1:Container">
    <vt:lpwstr>COO.2103.100.2.8341064</vt:lpwstr>
  </property>
  <property fmtid="{D5CDD505-2E9C-101B-9397-08002B2CF9AE}" pid="133" name="FSC#LOCALSW@2103.100:User_Login_red">
    <vt:lpwstr>bldamm@TG.CH_x000d_
urs.ammann@tg.ch_x000d_
TG\bldamm</vt:lpwstr>
  </property>
  <property fmtid="{D5CDD505-2E9C-101B-9397-08002B2CF9AE}" pid="134" name="FSC#FSCFOLIO@1.1001:docpropproject">
    <vt:lpwstr/>
  </property>
</Properties>
</file>